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0" r:id="rId2"/>
  </p:sldMasterIdLst>
  <p:notesMasterIdLst>
    <p:notesMasterId r:id="rId12"/>
  </p:notesMasterIdLst>
  <p:sldIdLst>
    <p:sldId id="256" r:id="rId3"/>
    <p:sldId id="268" r:id="rId4"/>
    <p:sldId id="259" r:id="rId5"/>
    <p:sldId id="269" r:id="rId6"/>
    <p:sldId id="267" r:id="rId7"/>
    <p:sldId id="262" r:id="rId8"/>
    <p:sldId id="270" r:id="rId9"/>
    <p:sldId id="263" r:id="rId10"/>
    <p:sldId id="257"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5" roundtripDataSignature="AMtx7miCD6CjudTMF8Io9sEvzADp+hmcv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customschemas.google.com/relationships/presentationmetadata" Target="metadata"/><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6" name="Google Shape;7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 name="Google Shape;7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059D3-917B-A080-5FAC-11F9B2B951E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A91F9CE-C1D6-7FC0-9A8C-1455FB9881D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A685F74-9636-1EF6-0346-9656C0A145C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99762AD-B1B3-661B-BF93-580C3C049AD1}"/>
              </a:ext>
            </a:extLst>
          </p:cNvPr>
          <p:cNvSpPr>
            <a:spLocks noGrp="1"/>
          </p:cNvSpPr>
          <p:nvPr>
            <p:ph type="sldNum" sz="quarter" idx="5"/>
          </p:nvPr>
        </p:nvSpPr>
        <p:spPr/>
        <p:txBody>
          <a:bodyPr/>
          <a:lstStyle/>
          <a:p>
            <a:fld id="{C4026ED4-CF30-4BBD-9CB2-8B05421ADBA4}" type="slidenum">
              <a:rPr kumimoji="1" lang="ja-JP" altLang="en-US" smtClean="0"/>
              <a:t>2</a:t>
            </a:fld>
            <a:endParaRPr kumimoji="1" lang="ja-JP" altLang="en-US"/>
          </a:p>
        </p:txBody>
      </p:sp>
    </p:spTree>
    <p:extLst>
      <p:ext uri="{BB962C8B-B14F-4D97-AF65-F5344CB8AC3E}">
        <p14:creationId xmlns:p14="http://schemas.microsoft.com/office/powerpoint/2010/main" val="2404356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2" name="Google Shape;11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476C5-9BEF-9A9F-81AF-3079CC2CBB1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A08CC87-3A2F-AADF-B2D9-9446422D614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F9DDD60-99BF-4DF9-7F55-253C703FB72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4318AB6-67EF-0D24-CED8-DC7DB024A7C9}"/>
              </a:ext>
            </a:extLst>
          </p:cNvPr>
          <p:cNvSpPr>
            <a:spLocks noGrp="1"/>
          </p:cNvSpPr>
          <p:nvPr>
            <p:ph type="sldNum" sz="quarter" idx="5"/>
          </p:nvPr>
        </p:nvSpPr>
        <p:spPr/>
        <p:txBody>
          <a:bodyPr/>
          <a:lstStyle/>
          <a:p>
            <a:fld id="{C4026ED4-CF30-4BBD-9CB2-8B05421ADBA4}" type="slidenum">
              <a:rPr kumimoji="1" lang="ja-JP" altLang="en-US" smtClean="0"/>
              <a:t>4</a:t>
            </a:fld>
            <a:endParaRPr kumimoji="1" lang="ja-JP" altLang="en-US"/>
          </a:p>
        </p:txBody>
      </p:sp>
    </p:spTree>
    <p:extLst>
      <p:ext uri="{BB962C8B-B14F-4D97-AF65-F5344CB8AC3E}">
        <p14:creationId xmlns:p14="http://schemas.microsoft.com/office/powerpoint/2010/main" val="3753876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46BAE-67AF-C454-2A5B-4F93F738AAB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7A936D9-2366-B61A-36BB-045BEDF31AD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17FBBAA-B6CA-E033-8D7D-A669B1E5EAA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D1E821F-29EC-03E6-5761-A77041B3940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026ED4-CF30-4BBD-9CB2-8B05421ADBA4}"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11648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1" name="Google Shape;18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2" name="Google Shape;18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F5D60-7E41-98A5-9CA1-999A6DE7584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2A3F75D-7B7D-DF94-FFF1-E949F6F1335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CF07C9B-CDD5-A50E-2910-FFD30725688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643667E-409E-7807-08D7-56850682F59E}"/>
              </a:ext>
            </a:extLst>
          </p:cNvPr>
          <p:cNvSpPr>
            <a:spLocks noGrp="1"/>
          </p:cNvSpPr>
          <p:nvPr>
            <p:ph type="sldNum" sz="quarter" idx="5"/>
          </p:nvPr>
        </p:nvSpPr>
        <p:spPr/>
        <p:txBody>
          <a:bodyPr/>
          <a:lstStyle/>
          <a:p>
            <a:fld id="{C4026ED4-CF30-4BBD-9CB2-8B05421ADBA4}" type="slidenum">
              <a:rPr kumimoji="1" lang="ja-JP" altLang="en-US" smtClean="0"/>
              <a:t>7</a:t>
            </a:fld>
            <a:endParaRPr kumimoji="1" lang="ja-JP" altLang="en-US"/>
          </a:p>
        </p:txBody>
      </p:sp>
    </p:spTree>
    <p:extLst>
      <p:ext uri="{BB962C8B-B14F-4D97-AF65-F5344CB8AC3E}">
        <p14:creationId xmlns:p14="http://schemas.microsoft.com/office/powerpoint/2010/main" val="849264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4" name="Google Shape;194;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5" name="Google Shape;195;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0" name="Google Shape;90;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p:cSld name="タイトル スライド">
    <p:spTree>
      <p:nvGrpSpPr>
        <p:cNvPr id="1" name="Shape 10"/>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1900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7D7F1C-BD2A-41E3-E0E2-15C97E5866A6}"/>
              </a:ext>
            </a:extLst>
          </p:cNvPr>
          <p:cNvSpPr>
            <a:spLocks noGrp="1"/>
          </p:cNvSpPr>
          <p:nvPr>
            <p:ph type="title"/>
          </p:nvPr>
        </p:nvSpPr>
        <p:spPr>
          <a:xfrm>
            <a:off x="838200" y="2620993"/>
            <a:ext cx="10515600" cy="1325563"/>
          </a:xfrm>
          <a:prstGeom prst="rect">
            <a:avLst/>
          </a:prstGeo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1E62AB-847E-3F2A-EEEB-8E76FA414389}"/>
              </a:ext>
            </a:extLst>
          </p:cNvPr>
          <p:cNvSpPr>
            <a:spLocks noGrp="1"/>
          </p:cNvSpPr>
          <p:nvPr>
            <p:ph idx="1"/>
          </p:nvPr>
        </p:nvSpPr>
        <p:spPr>
          <a:xfrm>
            <a:off x="838200" y="4656489"/>
            <a:ext cx="10515600" cy="1279844"/>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941315D-F3F5-3C06-E719-C10DD58EB240}"/>
              </a:ext>
            </a:extLst>
          </p:cNvPr>
          <p:cNvSpPr>
            <a:spLocks noGrp="1"/>
          </p:cNvSpPr>
          <p:nvPr>
            <p:ph type="dt" sz="half" idx="10"/>
          </p:nvPr>
        </p:nvSpPr>
        <p:spPr>
          <a:xfrm>
            <a:off x="838200" y="6356350"/>
            <a:ext cx="2743200" cy="365125"/>
          </a:xfrm>
          <a:prstGeom prst="rect">
            <a:avLst/>
          </a:prstGeom>
        </p:spPr>
        <p:txBody>
          <a:bodyPr/>
          <a:lstStyle/>
          <a:p>
            <a:fld id="{DFA5BB45-3192-40C0-8430-3E29758D5173}" type="datetimeFigureOut">
              <a:rPr kumimoji="1" lang="ja-JP" altLang="en-US" smtClean="0"/>
              <a:t>2025/9/24</a:t>
            </a:fld>
            <a:endParaRPr kumimoji="1" lang="ja-JP" altLang="en-US"/>
          </a:p>
        </p:txBody>
      </p:sp>
      <p:sp>
        <p:nvSpPr>
          <p:cNvPr id="5" name="フッター プレースホルダー 4">
            <a:extLst>
              <a:ext uri="{FF2B5EF4-FFF2-40B4-BE49-F238E27FC236}">
                <a16:creationId xmlns:a16="http://schemas.microsoft.com/office/drawing/2014/main" id="{418530FF-6ABF-F158-A4FB-968A1AE5CCAB}"/>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F30271F-B032-977E-C56B-B6B18B0F84C1}"/>
              </a:ext>
            </a:extLst>
          </p:cNvPr>
          <p:cNvSpPr>
            <a:spLocks noGrp="1"/>
          </p:cNvSpPr>
          <p:nvPr>
            <p:ph type="sldNum" sz="quarter" idx="12"/>
          </p:nvPr>
        </p:nvSpPr>
        <p:spPr>
          <a:xfrm>
            <a:off x="8610600" y="6356350"/>
            <a:ext cx="2743200" cy="365125"/>
          </a:xfrm>
          <a:prstGeom prst="rect">
            <a:avLst/>
          </a:prstGeom>
        </p:spPr>
        <p:txBody>
          <a:bodyPr/>
          <a:lstStyle/>
          <a:p>
            <a:fld id="{229F6076-2465-4205-AB50-6FB1658977FC}" type="slidenum">
              <a:rPr kumimoji="1" lang="ja-JP" altLang="en-US" smtClean="0"/>
              <a:t>‹#›</a:t>
            </a:fld>
            <a:endParaRPr kumimoji="1" lang="ja-JP" altLang="en-US"/>
          </a:p>
        </p:txBody>
      </p:sp>
    </p:spTree>
    <p:extLst>
      <p:ext uri="{BB962C8B-B14F-4D97-AF65-F5344CB8AC3E}">
        <p14:creationId xmlns:p14="http://schemas.microsoft.com/office/powerpoint/2010/main" val="3413726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362757-E39A-0A17-EC85-27C3621627BD}"/>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95536D-AF31-B19D-2E82-ED4FBD4D329B}"/>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8CD1F6F-59C4-099E-48F2-6B3B4216021D}"/>
              </a:ext>
            </a:extLst>
          </p:cNvPr>
          <p:cNvSpPr>
            <a:spLocks noGrp="1"/>
          </p:cNvSpPr>
          <p:nvPr>
            <p:ph type="dt" sz="half" idx="10"/>
          </p:nvPr>
        </p:nvSpPr>
        <p:spPr>
          <a:xfrm>
            <a:off x="838200" y="6356350"/>
            <a:ext cx="2743200" cy="365125"/>
          </a:xfrm>
          <a:prstGeom prst="rect">
            <a:avLst/>
          </a:prstGeom>
        </p:spPr>
        <p:txBody>
          <a:bodyPr/>
          <a:lstStyle/>
          <a:p>
            <a:fld id="{DFA5BB45-3192-40C0-8430-3E29758D5173}" type="datetimeFigureOut">
              <a:rPr kumimoji="1" lang="ja-JP" altLang="en-US" smtClean="0"/>
              <a:t>2025/9/24</a:t>
            </a:fld>
            <a:endParaRPr kumimoji="1" lang="ja-JP" altLang="en-US"/>
          </a:p>
        </p:txBody>
      </p:sp>
      <p:sp>
        <p:nvSpPr>
          <p:cNvPr id="5" name="フッター プレースホルダー 4">
            <a:extLst>
              <a:ext uri="{FF2B5EF4-FFF2-40B4-BE49-F238E27FC236}">
                <a16:creationId xmlns:a16="http://schemas.microsoft.com/office/drawing/2014/main" id="{3596FE78-5526-30F7-8619-B2F7B42D4083}"/>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61A1E1-336E-2D5B-9E2C-DBD64BA52559}"/>
              </a:ext>
            </a:extLst>
          </p:cNvPr>
          <p:cNvSpPr>
            <a:spLocks noGrp="1"/>
          </p:cNvSpPr>
          <p:nvPr>
            <p:ph type="sldNum" sz="quarter" idx="12"/>
          </p:nvPr>
        </p:nvSpPr>
        <p:spPr>
          <a:xfrm>
            <a:off x="8610600" y="6356350"/>
            <a:ext cx="2743200" cy="365125"/>
          </a:xfrm>
          <a:prstGeom prst="rect">
            <a:avLst/>
          </a:prstGeom>
        </p:spPr>
        <p:txBody>
          <a:bodyPr/>
          <a:lstStyle/>
          <a:p>
            <a:fld id="{229F6076-2465-4205-AB50-6FB1658977FC}" type="slidenum">
              <a:rPr kumimoji="1" lang="ja-JP" altLang="en-US" smtClean="0"/>
              <a:t>‹#›</a:t>
            </a:fld>
            <a:endParaRPr kumimoji="1" lang="ja-JP" altLang="en-US"/>
          </a:p>
        </p:txBody>
      </p:sp>
    </p:spTree>
    <p:extLst>
      <p:ext uri="{BB962C8B-B14F-4D97-AF65-F5344CB8AC3E}">
        <p14:creationId xmlns:p14="http://schemas.microsoft.com/office/powerpoint/2010/main" val="36091123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213E4D-1602-7EC1-0D7C-D36ACBDFBF05}"/>
              </a:ext>
            </a:extLst>
          </p:cNvPr>
          <p:cNvSpPr>
            <a:spLocks noGrp="1"/>
          </p:cNvSpPr>
          <p:nvPr>
            <p:ph type="title"/>
          </p:nvPr>
        </p:nvSpPr>
        <p:spPr>
          <a:xfrm>
            <a:off x="838200" y="2620993"/>
            <a:ext cx="10515600" cy="1325563"/>
          </a:xfrm>
          <a:prstGeom prst="rect">
            <a:avLst/>
          </a:prstGeo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C6BC785-8B14-D3B7-F099-0F73AF10B15D}"/>
              </a:ext>
            </a:extLst>
          </p:cNvPr>
          <p:cNvSpPr>
            <a:spLocks noGrp="1"/>
          </p:cNvSpPr>
          <p:nvPr>
            <p:ph sz="half" idx="1"/>
          </p:nvPr>
        </p:nvSpPr>
        <p:spPr>
          <a:xfrm>
            <a:off x="838200" y="1825625"/>
            <a:ext cx="5181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367C9BA-7992-E2A5-7C6C-C7119C2EEE1F}"/>
              </a:ext>
            </a:extLst>
          </p:cNvPr>
          <p:cNvSpPr>
            <a:spLocks noGrp="1"/>
          </p:cNvSpPr>
          <p:nvPr>
            <p:ph sz="half" idx="2"/>
          </p:nvPr>
        </p:nvSpPr>
        <p:spPr>
          <a:xfrm>
            <a:off x="6172200" y="1825625"/>
            <a:ext cx="5181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9C62471-9A82-B3E4-0077-C886962E703A}"/>
              </a:ext>
            </a:extLst>
          </p:cNvPr>
          <p:cNvSpPr>
            <a:spLocks noGrp="1"/>
          </p:cNvSpPr>
          <p:nvPr>
            <p:ph type="dt" sz="half" idx="10"/>
          </p:nvPr>
        </p:nvSpPr>
        <p:spPr>
          <a:xfrm>
            <a:off x="838200" y="6356350"/>
            <a:ext cx="2743200" cy="365125"/>
          </a:xfrm>
          <a:prstGeom prst="rect">
            <a:avLst/>
          </a:prstGeom>
        </p:spPr>
        <p:txBody>
          <a:bodyPr/>
          <a:lstStyle/>
          <a:p>
            <a:fld id="{DFA5BB45-3192-40C0-8430-3E29758D5173}" type="datetimeFigureOut">
              <a:rPr kumimoji="1" lang="ja-JP" altLang="en-US" smtClean="0"/>
              <a:t>2025/9/24</a:t>
            </a:fld>
            <a:endParaRPr kumimoji="1" lang="ja-JP" altLang="en-US"/>
          </a:p>
        </p:txBody>
      </p:sp>
      <p:sp>
        <p:nvSpPr>
          <p:cNvPr id="6" name="フッター プレースホルダー 5">
            <a:extLst>
              <a:ext uri="{FF2B5EF4-FFF2-40B4-BE49-F238E27FC236}">
                <a16:creationId xmlns:a16="http://schemas.microsoft.com/office/drawing/2014/main" id="{B1DFF5BF-4FAA-936B-AB84-E1A6EE19C2FA}"/>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1B7C237-5744-54A2-0A2B-53F05901978E}"/>
              </a:ext>
            </a:extLst>
          </p:cNvPr>
          <p:cNvSpPr>
            <a:spLocks noGrp="1"/>
          </p:cNvSpPr>
          <p:nvPr>
            <p:ph type="sldNum" sz="quarter" idx="12"/>
          </p:nvPr>
        </p:nvSpPr>
        <p:spPr>
          <a:xfrm>
            <a:off x="8610600" y="6356350"/>
            <a:ext cx="2743200" cy="365125"/>
          </a:xfrm>
          <a:prstGeom prst="rect">
            <a:avLst/>
          </a:prstGeom>
        </p:spPr>
        <p:txBody>
          <a:bodyPr/>
          <a:lstStyle/>
          <a:p>
            <a:fld id="{229F6076-2465-4205-AB50-6FB1658977FC}" type="slidenum">
              <a:rPr kumimoji="1" lang="ja-JP" altLang="en-US" smtClean="0"/>
              <a:t>‹#›</a:t>
            </a:fld>
            <a:endParaRPr kumimoji="1" lang="ja-JP" altLang="en-US"/>
          </a:p>
        </p:txBody>
      </p:sp>
    </p:spTree>
    <p:extLst>
      <p:ext uri="{BB962C8B-B14F-4D97-AF65-F5344CB8AC3E}">
        <p14:creationId xmlns:p14="http://schemas.microsoft.com/office/powerpoint/2010/main" val="37626446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BFDF8D-65D2-734B-DCD7-0D81F19E2B26}"/>
              </a:ext>
            </a:extLst>
          </p:cNvPr>
          <p:cNvSpPr>
            <a:spLocks noGrp="1"/>
          </p:cNvSpPr>
          <p:nvPr>
            <p:ph type="title"/>
          </p:nvPr>
        </p:nvSpPr>
        <p:spPr>
          <a:xfrm>
            <a:off x="839788" y="365125"/>
            <a:ext cx="10515600" cy="1325563"/>
          </a:xfrm>
          <a:prstGeom prst="rect">
            <a:avLst/>
          </a:prstGeo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9573B90-3AED-82AD-3CD7-5A8B7124963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1D00907-9123-EBF4-65FC-39D3F4564CD4}"/>
              </a:ext>
            </a:extLst>
          </p:cNvPr>
          <p:cNvSpPr>
            <a:spLocks noGrp="1"/>
          </p:cNvSpPr>
          <p:nvPr>
            <p:ph sz="half" idx="2"/>
          </p:nvPr>
        </p:nvSpPr>
        <p:spPr>
          <a:xfrm>
            <a:off x="839788" y="2505075"/>
            <a:ext cx="5157787"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8F5F381-2D59-E59E-2149-0386D99B42B9}"/>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FC01DCC-A68D-0CB1-103F-34EC14E9ADDF}"/>
              </a:ext>
            </a:extLst>
          </p:cNvPr>
          <p:cNvSpPr>
            <a:spLocks noGrp="1"/>
          </p:cNvSpPr>
          <p:nvPr>
            <p:ph sz="quarter" idx="4"/>
          </p:nvPr>
        </p:nvSpPr>
        <p:spPr>
          <a:xfrm>
            <a:off x="6172200" y="2505075"/>
            <a:ext cx="5183188"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23FB004-73AC-201A-91A0-477903404444}"/>
              </a:ext>
            </a:extLst>
          </p:cNvPr>
          <p:cNvSpPr>
            <a:spLocks noGrp="1"/>
          </p:cNvSpPr>
          <p:nvPr>
            <p:ph type="dt" sz="half" idx="10"/>
          </p:nvPr>
        </p:nvSpPr>
        <p:spPr>
          <a:xfrm>
            <a:off x="838200" y="6356350"/>
            <a:ext cx="2743200" cy="365125"/>
          </a:xfrm>
          <a:prstGeom prst="rect">
            <a:avLst/>
          </a:prstGeom>
        </p:spPr>
        <p:txBody>
          <a:bodyPr/>
          <a:lstStyle/>
          <a:p>
            <a:fld id="{DFA5BB45-3192-40C0-8430-3E29758D5173}" type="datetimeFigureOut">
              <a:rPr kumimoji="1" lang="ja-JP" altLang="en-US" smtClean="0"/>
              <a:t>2025/9/24</a:t>
            </a:fld>
            <a:endParaRPr kumimoji="1" lang="ja-JP" altLang="en-US"/>
          </a:p>
        </p:txBody>
      </p:sp>
      <p:sp>
        <p:nvSpPr>
          <p:cNvPr id="8" name="フッター プレースホルダー 7">
            <a:extLst>
              <a:ext uri="{FF2B5EF4-FFF2-40B4-BE49-F238E27FC236}">
                <a16:creationId xmlns:a16="http://schemas.microsoft.com/office/drawing/2014/main" id="{02C30D45-48F4-1D17-0598-C2314E38AB58}"/>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E1435F7-8D13-4016-E359-AFBE2785EF3F}"/>
              </a:ext>
            </a:extLst>
          </p:cNvPr>
          <p:cNvSpPr>
            <a:spLocks noGrp="1"/>
          </p:cNvSpPr>
          <p:nvPr>
            <p:ph type="sldNum" sz="quarter" idx="12"/>
          </p:nvPr>
        </p:nvSpPr>
        <p:spPr>
          <a:xfrm>
            <a:off x="8610600" y="6356350"/>
            <a:ext cx="2743200" cy="365125"/>
          </a:xfrm>
          <a:prstGeom prst="rect">
            <a:avLst/>
          </a:prstGeom>
        </p:spPr>
        <p:txBody>
          <a:bodyPr/>
          <a:lstStyle/>
          <a:p>
            <a:fld id="{229F6076-2465-4205-AB50-6FB1658977FC}" type="slidenum">
              <a:rPr kumimoji="1" lang="ja-JP" altLang="en-US" smtClean="0"/>
              <a:t>‹#›</a:t>
            </a:fld>
            <a:endParaRPr kumimoji="1" lang="ja-JP" altLang="en-US"/>
          </a:p>
        </p:txBody>
      </p:sp>
    </p:spTree>
    <p:extLst>
      <p:ext uri="{BB962C8B-B14F-4D97-AF65-F5344CB8AC3E}">
        <p14:creationId xmlns:p14="http://schemas.microsoft.com/office/powerpoint/2010/main" val="35301043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E6541E-6776-A849-FAE2-DFEB77F231E9}"/>
              </a:ext>
            </a:extLst>
          </p:cNvPr>
          <p:cNvSpPr>
            <a:spLocks noGrp="1"/>
          </p:cNvSpPr>
          <p:nvPr>
            <p:ph type="title"/>
          </p:nvPr>
        </p:nvSpPr>
        <p:spPr>
          <a:xfrm>
            <a:off x="838200" y="2620993"/>
            <a:ext cx="10515600" cy="1325563"/>
          </a:xfrm>
          <a:prstGeom prst="rect">
            <a:avLst/>
          </a:prstGeo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B791A63-F92E-B6D6-FC12-CF656D72442E}"/>
              </a:ext>
            </a:extLst>
          </p:cNvPr>
          <p:cNvSpPr>
            <a:spLocks noGrp="1"/>
          </p:cNvSpPr>
          <p:nvPr>
            <p:ph type="dt" sz="half" idx="10"/>
          </p:nvPr>
        </p:nvSpPr>
        <p:spPr>
          <a:xfrm>
            <a:off x="838200" y="6356350"/>
            <a:ext cx="2743200" cy="365125"/>
          </a:xfrm>
          <a:prstGeom prst="rect">
            <a:avLst/>
          </a:prstGeom>
        </p:spPr>
        <p:txBody>
          <a:bodyPr/>
          <a:lstStyle/>
          <a:p>
            <a:fld id="{DFA5BB45-3192-40C0-8430-3E29758D5173}" type="datetimeFigureOut">
              <a:rPr kumimoji="1" lang="ja-JP" altLang="en-US" smtClean="0"/>
              <a:t>2025/9/24</a:t>
            </a:fld>
            <a:endParaRPr kumimoji="1" lang="ja-JP" altLang="en-US"/>
          </a:p>
        </p:txBody>
      </p:sp>
      <p:sp>
        <p:nvSpPr>
          <p:cNvPr id="4" name="フッター プレースホルダー 3">
            <a:extLst>
              <a:ext uri="{FF2B5EF4-FFF2-40B4-BE49-F238E27FC236}">
                <a16:creationId xmlns:a16="http://schemas.microsoft.com/office/drawing/2014/main" id="{B1493705-FD50-882D-9518-5F85339816FC}"/>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89F6163-9E1A-076A-3E5C-9573BA3817FD}"/>
              </a:ext>
            </a:extLst>
          </p:cNvPr>
          <p:cNvSpPr>
            <a:spLocks noGrp="1"/>
          </p:cNvSpPr>
          <p:nvPr>
            <p:ph type="sldNum" sz="quarter" idx="12"/>
          </p:nvPr>
        </p:nvSpPr>
        <p:spPr>
          <a:xfrm>
            <a:off x="8610600" y="6356350"/>
            <a:ext cx="2743200" cy="365125"/>
          </a:xfrm>
          <a:prstGeom prst="rect">
            <a:avLst/>
          </a:prstGeom>
        </p:spPr>
        <p:txBody>
          <a:bodyPr/>
          <a:lstStyle/>
          <a:p>
            <a:fld id="{229F6076-2465-4205-AB50-6FB1658977FC}" type="slidenum">
              <a:rPr kumimoji="1" lang="ja-JP" altLang="en-US" smtClean="0"/>
              <a:t>‹#›</a:t>
            </a:fld>
            <a:endParaRPr kumimoji="1" lang="ja-JP" altLang="en-US"/>
          </a:p>
        </p:txBody>
      </p:sp>
    </p:spTree>
    <p:extLst>
      <p:ext uri="{BB962C8B-B14F-4D97-AF65-F5344CB8AC3E}">
        <p14:creationId xmlns:p14="http://schemas.microsoft.com/office/powerpoint/2010/main" val="37853452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F70FD62-B9CC-4518-3C05-62D1D35A0366}"/>
              </a:ext>
            </a:extLst>
          </p:cNvPr>
          <p:cNvSpPr>
            <a:spLocks noGrp="1"/>
          </p:cNvSpPr>
          <p:nvPr>
            <p:ph type="dt" sz="half" idx="10"/>
          </p:nvPr>
        </p:nvSpPr>
        <p:spPr>
          <a:xfrm>
            <a:off x="838200" y="6356350"/>
            <a:ext cx="2743200" cy="365125"/>
          </a:xfrm>
          <a:prstGeom prst="rect">
            <a:avLst/>
          </a:prstGeom>
        </p:spPr>
        <p:txBody>
          <a:bodyPr/>
          <a:lstStyle/>
          <a:p>
            <a:fld id="{DFA5BB45-3192-40C0-8430-3E29758D5173}" type="datetimeFigureOut">
              <a:rPr kumimoji="1" lang="ja-JP" altLang="en-US" smtClean="0"/>
              <a:t>2025/9/24</a:t>
            </a:fld>
            <a:endParaRPr kumimoji="1" lang="ja-JP" altLang="en-US"/>
          </a:p>
        </p:txBody>
      </p:sp>
      <p:sp>
        <p:nvSpPr>
          <p:cNvPr id="3" name="フッター プレースホルダー 2">
            <a:extLst>
              <a:ext uri="{FF2B5EF4-FFF2-40B4-BE49-F238E27FC236}">
                <a16:creationId xmlns:a16="http://schemas.microsoft.com/office/drawing/2014/main" id="{6E999D45-33B2-FCEA-FA18-EB4F31F6ED0D}"/>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5E47349-0F9C-68AB-3F9D-E26EDA4D7251}"/>
              </a:ext>
            </a:extLst>
          </p:cNvPr>
          <p:cNvSpPr>
            <a:spLocks noGrp="1"/>
          </p:cNvSpPr>
          <p:nvPr>
            <p:ph type="sldNum" sz="quarter" idx="12"/>
          </p:nvPr>
        </p:nvSpPr>
        <p:spPr>
          <a:xfrm>
            <a:off x="8610600" y="6356350"/>
            <a:ext cx="2743200" cy="365125"/>
          </a:xfrm>
          <a:prstGeom prst="rect">
            <a:avLst/>
          </a:prstGeom>
        </p:spPr>
        <p:txBody>
          <a:bodyPr/>
          <a:lstStyle/>
          <a:p>
            <a:fld id="{229F6076-2465-4205-AB50-6FB1658977FC}" type="slidenum">
              <a:rPr kumimoji="1" lang="ja-JP" altLang="en-US" smtClean="0"/>
              <a:t>‹#›</a:t>
            </a:fld>
            <a:endParaRPr kumimoji="1" lang="ja-JP" altLang="en-US"/>
          </a:p>
        </p:txBody>
      </p:sp>
    </p:spTree>
    <p:extLst>
      <p:ext uri="{BB962C8B-B14F-4D97-AF65-F5344CB8AC3E}">
        <p14:creationId xmlns:p14="http://schemas.microsoft.com/office/powerpoint/2010/main" val="20731845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EBD81B-DB08-530D-EA11-C714D58C53C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58F8621-9991-B622-236C-1077CACE5253}"/>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CEF052E-625D-6AD4-3D6F-2BECB462F63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C39FD5D-9998-5852-2244-1195A2441E5C}"/>
              </a:ext>
            </a:extLst>
          </p:cNvPr>
          <p:cNvSpPr>
            <a:spLocks noGrp="1"/>
          </p:cNvSpPr>
          <p:nvPr>
            <p:ph type="dt" sz="half" idx="10"/>
          </p:nvPr>
        </p:nvSpPr>
        <p:spPr>
          <a:xfrm>
            <a:off x="838200" y="6356350"/>
            <a:ext cx="2743200" cy="365125"/>
          </a:xfrm>
          <a:prstGeom prst="rect">
            <a:avLst/>
          </a:prstGeom>
        </p:spPr>
        <p:txBody>
          <a:bodyPr/>
          <a:lstStyle/>
          <a:p>
            <a:fld id="{DFA5BB45-3192-40C0-8430-3E29758D5173}" type="datetimeFigureOut">
              <a:rPr kumimoji="1" lang="ja-JP" altLang="en-US" smtClean="0"/>
              <a:t>2025/9/24</a:t>
            </a:fld>
            <a:endParaRPr kumimoji="1" lang="ja-JP" altLang="en-US"/>
          </a:p>
        </p:txBody>
      </p:sp>
      <p:sp>
        <p:nvSpPr>
          <p:cNvPr id="6" name="フッター プレースホルダー 5">
            <a:extLst>
              <a:ext uri="{FF2B5EF4-FFF2-40B4-BE49-F238E27FC236}">
                <a16:creationId xmlns:a16="http://schemas.microsoft.com/office/drawing/2014/main" id="{FDEAB405-20B2-E79E-9A1F-E68861F6E81C}"/>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8B3D9AC-7EAD-991B-DA22-B69658BB5C7D}"/>
              </a:ext>
            </a:extLst>
          </p:cNvPr>
          <p:cNvSpPr>
            <a:spLocks noGrp="1"/>
          </p:cNvSpPr>
          <p:nvPr>
            <p:ph type="sldNum" sz="quarter" idx="12"/>
          </p:nvPr>
        </p:nvSpPr>
        <p:spPr>
          <a:xfrm>
            <a:off x="8610600" y="6356350"/>
            <a:ext cx="2743200" cy="365125"/>
          </a:xfrm>
          <a:prstGeom prst="rect">
            <a:avLst/>
          </a:prstGeom>
        </p:spPr>
        <p:txBody>
          <a:bodyPr/>
          <a:lstStyle/>
          <a:p>
            <a:fld id="{229F6076-2465-4205-AB50-6FB1658977FC}" type="slidenum">
              <a:rPr kumimoji="1" lang="ja-JP" altLang="en-US" smtClean="0"/>
              <a:t>‹#›</a:t>
            </a:fld>
            <a:endParaRPr kumimoji="1" lang="ja-JP" altLang="en-US"/>
          </a:p>
        </p:txBody>
      </p:sp>
    </p:spTree>
    <p:extLst>
      <p:ext uri="{BB962C8B-B14F-4D97-AF65-F5344CB8AC3E}">
        <p14:creationId xmlns:p14="http://schemas.microsoft.com/office/powerpoint/2010/main" val="42730379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8F50EE-7830-AC17-95C8-524F1C45675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96C5942-7A8B-3C02-DEF0-D62338952F2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5FA6B6B-BF3F-0F68-26DA-B8B1FC080D8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8EB8794-0320-C248-E8F6-EAA34FEDCABC}"/>
              </a:ext>
            </a:extLst>
          </p:cNvPr>
          <p:cNvSpPr>
            <a:spLocks noGrp="1"/>
          </p:cNvSpPr>
          <p:nvPr>
            <p:ph type="dt" sz="half" idx="10"/>
          </p:nvPr>
        </p:nvSpPr>
        <p:spPr>
          <a:xfrm>
            <a:off x="838200" y="6356350"/>
            <a:ext cx="2743200" cy="365125"/>
          </a:xfrm>
          <a:prstGeom prst="rect">
            <a:avLst/>
          </a:prstGeom>
        </p:spPr>
        <p:txBody>
          <a:bodyPr/>
          <a:lstStyle/>
          <a:p>
            <a:fld id="{DFA5BB45-3192-40C0-8430-3E29758D5173}" type="datetimeFigureOut">
              <a:rPr kumimoji="1" lang="ja-JP" altLang="en-US" smtClean="0"/>
              <a:t>2025/9/24</a:t>
            </a:fld>
            <a:endParaRPr kumimoji="1" lang="ja-JP" altLang="en-US"/>
          </a:p>
        </p:txBody>
      </p:sp>
      <p:sp>
        <p:nvSpPr>
          <p:cNvPr id="6" name="フッター プレースホルダー 5">
            <a:extLst>
              <a:ext uri="{FF2B5EF4-FFF2-40B4-BE49-F238E27FC236}">
                <a16:creationId xmlns:a16="http://schemas.microsoft.com/office/drawing/2014/main" id="{F69B59FB-B5EC-E210-03EB-2795F3499A02}"/>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567A3B3-C425-C39B-7556-903FB9C92F89}"/>
              </a:ext>
            </a:extLst>
          </p:cNvPr>
          <p:cNvSpPr>
            <a:spLocks noGrp="1"/>
          </p:cNvSpPr>
          <p:nvPr>
            <p:ph type="sldNum" sz="quarter" idx="12"/>
          </p:nvPr>
        </p:nvSpPr>
        <p:spPr>
          <a:xfrm>
            <a:off x="8610600" y="6356350"/>
            <a:ext cx="2743200" cy="365125"/>
          </a:xfrm>
          <a:prstGeom prst="rect">
            <a:avLst/>
          </a:prstGeom>
        </p:spPr>
        <p:txBody>
          <a:bodyPr/>
          <a:lstStyle/>
          <a:p>
            <a:fld id="{229F6076-2465-4205-AB50-6FB1658977FC}" type="slidenum">
              <a:rPr kumimoji="1" lang="ja-JP" altLang="en-US" smtClean="0"/>
              <a:t>‹#›</a:t>
            </a:fld>
            <a:endParaRPr kumimoji="1" lang="ja-JP" altLang="en-US"/>
          </a:p>
        </p:txBody>
      </p:sp>
    </p:spTree>
    <p:extLst>
      <p:ext uri="{BB962C8B-B14F-4D97-AF65-F5344CB8AC3E}">
        <p14:creationId xmlns:p14="http://schemas.microsoft.com/office/powerpoint/2010/main" val="4158091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9938C8-9864-4E26-051B-5DA7F2CD3112}"/>
              </a:ext>
            </a:extLst>
          </p:cNvPr>
          <p:cNvSpPr>
            <a:spLocks noGrp="1"/>
          </p:cNvSpPr>
          <p:nvPr>
            <p:ph type="title"/>
          </p:nvPr>
        </p:nvSpPr>
        <p:spPr>
          <a:xfrm>
            <a:off x="838200" y="2620993"/>
            <a:ext cx="10515600" cy="1325563"/>
          </a:xfrm>
          <a:prstGeom prst="rect">
            <a:avLst/>
          </a:prstGeom>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7B3D3FC-F18C-D782-694B-401F65EFA296}"/>
              </a:ext>
            </a:extLst>
          </p:cNvPr>
          <p:cNvSpPr>
            <a:spLocks noGrp="1"/>
          </p:cNvSpPr>
          <p:nvPr>
            <p:ph type="body" orient="vert" idx="1"/>
          </p:nvPr>
        </p:nvSpPr>
        <p:spPr>
          <a:xfrm>
            <a:off x="838200" y="4656489"/>
            <a:ext cx="10515600" cy="1279844"/>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0078257-D951-B490-C043-582B9DBCDBF2}"/>
              </a:ext>
            </a:extLst>
          </p:cNvPr>
          <p:cNvSpPr>
            <a:spLocks noGrp="1"/>
          </p:cNvSpPr>
          <p:nvPr>
            <p:ph type="dt" sz="half" idx="10"/>
          </p:nvPr>
        </p:nvSpPr>
        <p:spPr>
          <a:xfrm>
            <a:off x="838200" y="6356350"/>
            <a:ext cx="2743200" cy="365125"/>
          </a:xfrm>
          <a:prstGeom prst="rect">
            <a:avLst/>
          </a:prstGeom>
        </p:spPr>
        <p:txBody>
          <a:bodyPr/>
          <a:lstStyle/>
          <a:p>
            <a:fld id="{DFA5BB45-3192-40C0-8430-3E29758D5173}" type="datetimeFigureOut">
              <a:rPr kumimoji="1" lang="ja-JP" altLang="en-US" smtClean="0"/>
              <a:t>2025/9/24</a:t>
            </a:fld>
            <a:endParaRPr kumimoji="1" lang="ja-JP" altLang="en-US"/>
          </a:p>
        </p:txBody>
      </p:sp>
      <p:sp>
        <p:nvSpPr>
          <p:cNvPr id="5" name="フッター プレースホルダー 4">
            <a:extLst>
              <a:ext uri="{FF2B5EF4-FFF2-40B4-BE49-F238E27FC236}">
                <a16:creationId xmlns:a16="http://schemas.microsoft.com/office/drawing/2014/main" id="{09114FDF-1CD8-19E0-5F97-525EE5FC0A9B}"/>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24F92C3-720F-1913-25B3-44B5A64CA7E5}"/>
              </a:ext>
            </a:extLst>
          </p:cNvPr>
          <p:cNvSpPr>
            <a:spLocks noGrp="1"/>
          </p:cNvSpPr>
          <p:nvPr>
            <p:ph type="sldNum" sz="quarter" idx="12"/>
          </p:nvPr>
        </p:nvSpPr>
        <p:spPr>
          <a:xfrm>
            <a:off x="8610600" y="6356350"/>
            <a:ext cx="2743200" cy="365125"/>
          </a:xfrm>
          <a:prstGeom prst="rect">
            <a:avLst/>
          </a:prstGeom>
        </p:spPr>
        <p:txBody>
          <a:bodyPr/>
          <a:lstStyle/>
          <a:p>
            <a:fld id="{229F6076-2465-4205-AB50-6FB1658977FC}" type="slidenum">
              <a:rPr kumimoji="1" lang="ja-JP" altLang="en-US" smtClean="0"/>
              <a:t>‹#›</a:t>
            </a:fld>
            <a:endParaRPr kumimoji="1" lang="ja-JP" altLang="en-US"/>
          </a:p>
        </p:txBody>
      </p:sp>
    </p:spTree>
    <p:extLst>
      <p:ext uri="{BB962C8B-B14F-4D97-AF65-F5344CB8AC3E}">
        <p14:creationId xmlns:p14="http://schemas.microsoft.com/office/powerpoint/2010/main" val="3750695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23"/>
        <p:cNvGrpSpPr/>
        <p:nvPr/>
      </p:nvGrpSpPr>
      <p:grpSpPr>
        <a:xfrm>
          <a:off x="0" y="0"/>
          <a:ext cx="0" cy="0"/>
          <a:chOff x="0" y="0"/>
          <a:chExt cx="0" cy="0"/>
        </a:xfrm>
      </p:grpSpPr>
      <p:sp>
        <p:nvSpPr>
          <p:cNvPr id="24" name="Google Shape;24;p15"/>
          <p:cNvSpPr txBox="1">
            <a:spLocks noGrp="1"/>
          </p:cNvSpPr>
          <p:nvPr>
            <p:ph type="title"/>
          </p:nvPr>
        </p:nvSpPr>
        <p:spPr>
          <a:xfrm>
            <a:off x="838200" y="2620993"/>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 name="Google Shape;25;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6" name="Google Shape;26;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7" name="Google Shape;2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8" name="Google Shape;2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9" name="Google Shape;2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Arial"/>
                <a:ea typeface="Arial"/>
                <a:cs typeface="Arial"/>
                <a:sym typeface="Arial"/>
              </a:defRPr>
            </a:lvl1pPr>
            <a:lvl2pPr marL="0" marR="0" lvl="1" indent="0" algn="l" rtl="0">
              <a:spcBef>
                <a:spcPts val="0"/>
              </a:spcBef>
              <a:buNone/>
              <a:defRPr sz="1800">
                <a:solidFill>
                  <a:schemeClr val="dk1"/>
                </a:solidFill>
                <a:latin typeface="Arial"/>
                <a:ea typeface="Arial"/>
                <a:cs typeface="Arial"/>
                <a:sym typeface="Arial"/>
              </a:defRPr>
            </a:lvl2pPr>
            <a:lvl3pPr marL="0" marR="0" lvl="2" indent="0" algn="l" rtl="0">
              <a:spcBef>
                <a:spcPts val="0"/>
              </a:spcBef>
              <a:buNone/>
              <a:defRPr sz="1800">
                <a:solidFill>
                  <a:schemeClr val="dk1"/>
                </a:solidFill>
                <a:latin typeface="Arial"/>
                <a:ea typeface="Arial"/>
                <a:cs typeface="Arial"/>
                <a:sym typeface="Arial"/>
              </a:defRPr>
            </a:lvl3pPr>
            <a:lvl4pPr marL="0" marR="0" lvl="3" indent="0" algn="l" rtl="0">
              <a:spcBef>
                <a:spcPts val="0"/>
              </a:spcBef>
              <a:buNone/>
              <a:defRPr sz="1800">
                <a:solidFill>
                  <a:schemeClr val="dk1"/>
                </a:solidFill>
                <a:latin typeface="Arial"/>
                <a:ea typeface="Arial"/>
                <a:cs typeface="Arial"/>
                <a:sym typeface="Arial"/>
              </a:defRPr>
            </a:lvl4pPr>
            <a:lvl5pPr marL="0" marR="0" lvl="4" indent="0" algn="l" rtl="0">
              <a:spcBef>
                <a:spcPts val="0"/>
              </a:spcBef>
              <a:buNone/>
              <a:defRPr sz="1800">
                <a:solidFill>
                  <a:schemeClr val="dk1"/>
                </a:solidFill>
                <a:latin typeface="Arial"/>
                <a:ea typeface="Arial"/>
                <a:cs typeface="Arial"/>
                <a:sym typeface="Arial"/>
              </a:defRPr>
            </a:lvl5pPr>
            <a:lvl6pPr marL="0" marR="0" lvl="5" indent="0" algn="l" rtl="0">
              <a:spcBef>
                <a:spcPts val="0"/>
              </a:spcBef>
              <a:buNone/>
              <a:defRPr sz="1800">
                <a:solidFill>
                  <a:schemeClr val="dk1"/>
                </a:solidFill>
                <a:latin typeface="Arial"/>
                <a:ea typeface="Arial"/>
                <a:cs typeface="Arial"/>
                <a:sym typeface="Arial"/>
              </a:defRPr>
            </a:lvl6pPr>
            <a:lvl7pPr marL="0" marR="0" lvl="6" indent="0" algn="l" rtl="0">
              <a:spcBef>
                <a:spcPts val="0"/>
              </a:spcBef>
              <a:buNone/>
              <a:defRPr sz="1800">
                <a:solidFill>
                  <a:schemeClr val="dk1"/>
                </a:solidFill>
                <a:latin typeface="Arial"/>
                <a:ea typeface="Arial"/>
                <a:cs typeface="Arial"/>
                <a:sym typeface="Arial"/>
              </a:defRPr>
            </a:lvl7pPr>
            <a:lvl8pPr marL="0" marR="0" lvl="7" indent="0" algn="l" rtl="0">
              <a:spcBef>
                <a:spcPts val="0"/>
              </a:spcBef>
              <a:buNone/>
              <a:defRPr sz="1800">
                <a:solidFill>
                  <a:schemeClr val="dk1"/>
                </a:solidFill>
                <a:latin typeface="Arial"/>
                <a:ea typeface="Arial"/>
                <a:cs typeface="Arial"/>
                <a:sym typeface="Arial"/>
              </a:defRPr>
            </a:lvl8pPr>
            <a:lvl9pPr marL="0" marR="0" lvl="8" indent="0" algn="l" rtl="0">
              <a:spcBef>
                <a:spcPts val="0"/>
              </a:spcBef>
              <a:buNone/>
              <a:defRPr sz="1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4F9E478-174E-567F-42B8-A5EFA702EBA3}"/>
              </a:ext>
            </a:extLst>
          </p:cNvPr>
          <p:cNvSpPr>
            <a:spLocks noGrp="1"/>
          </p:cNvSpPr>
          <p:nvPr>
            <p:ph type="title" orient="vert"/>
          </p:nvPr>
        </p:nvSpPr>
        <p:spPr>
          <a:xfrm>
            <a:off x="8724900" y="365125"/>
            <a:ext cx="2628900" cy="5811838"/>
          </a:xfrm>
          <a:prstGeom prst="rect">
            <a:avLst/>
          </a:prstGeo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3FBB964-EAE4-B1B2-346C-B7CEFBEC1F15}"/>
              </a:ext>
            </a:extLst>
          </p:cNvPr>
          <p:cNvSpPr>
            <a:spLocks noGrp="1"/>
          </p:cNvSpPr>
          <p:nvPr>
            <p:ph type="body" orient="vert" idx="1"/>
          </p:nvPr>
        </p:nvSpPr>
        <p:spPr>
          <a:xfrm>
            <a:off x="838200" y="365125"/>
            <a:ext cx="7734300" cy="58118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FCE0800-3297-36E2-A65B-C6AD7B73E2B8}"/>
              </a:ext>
            </a:extLst>
          </p:cNvPr>
          <p:cNvSpPr>
            <a:spLocks noGrp="1"/>
          </p:cNvSpPr>
          <p:nvPr>
            <p:ph type="dt" sz="half" idx="10"/>
          </p:nvPr>
        </p:nvSpPr>
        <p:spPr>
          <a:xfrm>
            <a:off x="838200" y="6356350"/>
            <a:ext cx="2743200" cy="365125"/>
          </a:xfrm>
          <a:prstGeom prst="rect">
            <a:avLst/>
          </a:prstGeom>
        </p:spPr>
        <p:txBody>
          <a:bodyPr/>
          <a:lstStyle/>
          <a:p>
            <a:fld id="{DFA5BB45-3192-40C0-8430-3E29758D5173}" type="datetimeFigureOut">
              <a:rPr kumimoji="1" lang="ja-JP" altLang="en-US" smtClean="0"/>
              <a:t>2025/9/24</a:t>
            </a:fld>
            <a:endParaRPr kumimoji="1" lang="ja-JP" altLang="en-US"/>
          </a:p>
        </p:txBody>
      </p:sp>
      <p:sp>
        <p:nvSpPr>
          <p:cNvPr id="5" name="フッター プレースホルダー 4">
            <a:extLst>
              <a:ext uri="{FF2B5EF4-FFF2-40B4-BE49-F238E27FC236}">
                <a16:creationId xmlns:a16="http://schemas.microsoft.com/office/drawing/2014/main" id="{4983E237-93DC-D937-5735-12A45C535041}"/>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B7A477-6BD5-57CF-846E-C9BD2D5FDD7C}"/>
              </a:ext>
            </a:extLst>
          </p:cNvPr>
          <p:cNvSpPr>
            <a:spLocks noGrp="1"/>
          </p:cNvSpPr>
          <p:nvPr>
            <p:ph type="sldNum" sz="quarter" idx="12"/>
          </p:nvPr>
        </p:nvSpPr>
        <p:spPr>
          <a:xfrm>
            <a:off x="8610600" y="6356350"/>
            <a:ext cx="2743200" cy="365125"/>
          </a:xfrm>
          <a:prstGeom prst="rect">
            <a:avLst/>
          </a:prstGeom>
        </p:spPr>
        <p:txBody>
          <a:bodyPr/>
          <a:lstStyle/>
          <a:p>
            <a:fld id="{229F6076-2465-4205-AB50-6FB1658977FC}" type="slidenum">
              <a:rPr kumimoji="1" lang="ja-JP" altLang="en-US" smtClean="0"/>
              <a:t>‹#›</a:t>
            </a:fld>
            <a:endParaRPr kumimoji="1" lang="ja-JP" altLang="en-US"/>
          </a:p>
        </p:txBody>
      </p:sp>
    </p:spTree>
    <p:extLst>
      <p:ext uri="{BB962C8B-B14F-4D97-AF65-F5344CB8AC3E}">
        <p14:creationId xmlns:p14="http://schemas.microsoft.com/office/powerpoint/2010/main" val="480785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30"/>
        <p:cNvGrpSpPr/>
        <p:nvPr/>
      </p:nvGrpSpPr>
      <p:grpSpPr>
        <a:xfrm>
          <a:off x="0" y="0"/>
          <a:ext cx="0" cy="0"/>
          <a:chOff x="0" y="0"/>
          <a:chExt cx="0" cy="0"/>
        </a:xfrm>
      </p:grpSpPr>
      <p:sp>
        <p:nvSpPr>
          <p:cNvPr id="31" name="Google Shape;31;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 name="Google Shape;32;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33" name="Google Shape;33;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4" name="Google Shape;34;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35" name="Google Shape;35;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6" name="Google Shape;3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7" name="Google Shape;3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8" name="Google Shape;3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Arial"/>
                <a:ea typeface="Arial"/>
                <a:cs typeface="Arial"/>
                <a:sym typeface="Arial"/>
              </a:defRPr>
            </a:lvl1pPr>
            <a:lvl2pPr marL="0" marR="0" lvl="1" indent="0" algn="l" rtl="0">
              <a:spcBef>
                <a:spcPts val="0"/>
              </a:spcBef>
              <a:buNone/>
              <a:defRPr sz="1800">
                <a:solidFill>
                  <a:schemeClr val="dk1"/>
                </a:solidFill>
                <a:latin typeface="Arial"/>
                <a:ea typeface="Arial"/>
                <a:cs typeface="Arial"/>
                <a:sym typeface="Arial"/>
              </a:defRPr>
            </a:lvl2pPr>
            <a:lvl3pPr marL="0" marR="0" lvl="2" indent="0" algn="l" rtl="0">
              <a:spcBef>
                <a:spcPts val="0"/>
              </a:spcBef>
              <a:buNone/>
              <a:defRPr sz="1800">
                <a:solidFill>
                  <a:schemeClr val="dk1"/>
                </a:solidFill>
                <a:latin typeface="Arial"/>
                <a:ea typeface="Arial"/>
                <a:cs typeface="Arial"/>
                <a:sym typeface="Arial"/>
              </a:defRPr>
            </a:lvl3pPr>
            <a:lvl4pPr marL="0" marR="0" lvl="3" indent="0" algn="l" rtl="0">
              <a:spcBef>
                <a:spcPts val="0"/>
              </a:spcBef>
              <a:buNone/>
              <a:defRPr sz="1800">
                <a:solidFill>
                  <a:schemeClr val="dk1"/>
                </a:solidFill>
                <a:latin typeface="Arial"/>
                <a:ea typeface="Arial"/>
                <a:cs typeface="Arial"/>
                <a:sym typeface="Arial"/>
              </a:defRPr>
            </a:lvl4pPr>
            <a:lvl5pPr marL="0" marR="0" lvl="4" indent="0" algn="l" rtl="0">
              <a:spcBef>
                <a:spcPts val="0"/>
              </a:spcBef>
              <a:buNone/>
              <a:defRPr sz="1800">
                <a:solidFill>
                  <a:schemeClr val="dk1"/>
                </a:solidFill>
                <a:latin typeface="Arial"/>
                <a:ea typeface="Arial"/>
                <a:cs typeface="Arial"/>
                <a:sym typeface="Arial"/>
              </a:defRPr>
            </a:lvl5pPr>
            <a:lvl6pPr marL="0" marR="0" lvl="5" indent="0" algn="l" rtl="0">
              <a:spcBef>
                <a:spcPts val="0"/>
              </a:spcBef>
              <a:buNone/>
              <a:defRPr sz="1800">
                <a:solidFill>
                  <a:schemeClr val="dk1"/>
                </a:solidFill>
                <a:latin typeface="Arial"/>
                <a:ea typeface="Arial"/>
                <a:cs typeface="Arial"/>
                <a:sym typeface="Arial"/>
              </a:defRPr>
            </a:lvl6pPr>
            <a:lvl7pPr marL="0" marR="0" lvl="6" indent="0" algn="l" rtl="0">
              <a:spcBef>
                <a:spcPts val="0"/>
              </a:spcBef>
              <a:buNone/>
              <a:defRPr sz="1800">
                <a:solidFill>
                  <a:schemeClr val="dk1"/>
                </a:solidFill>
                <a:latin typeface="Arial"/>
                <a:ea typeface="Arial"/>
                <a:cs typeface="Arial"/>
                <a:sym typeface="Arial"/>
              </a:defRPr>
            </a:lvl7pPr>
            <a:lvl8pPr marL="0" marR="0" lvl="7" indent="0" algn="l" rtl="0">
              <a:spcBef>
                <a:spcPts val="0"/>
              </a:spcBef>
              <a:buNone/>
              <a:defRPr sz="1800">
                <a:solidFill>
                  <a:schemeClr val="dk1"/>
                </a:solidFill>
                <a:latin typeface="Arial"/>
                <a:ea typeface="Arial"/>
                <a:cs typeface="Arial"/>
                <a:sym typeface="Arial"/>
              </a:defRPr>
            </a:lvl8pPr>
            <a:lvl9pPr marL="0" marR="0" lvl="8" indent="0" algn="l" rtl="0">
              <a:spcBef>
                <a:spcPts val="0"/>
              </a:spcBef>
              <a:buNone/>
              <a:defRPr sz="1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39"/>
        <p:cNvGrpSpPr/>
        <p:nvPr/>
      </p:nvGrpSpPr>
      <p:grpSpPr>
        <a:xfrm>
          <a:off x="0" y="0"/>
          <a:ext cx="0" cy="0"/>
          <a:chOff x="0" y="0"/>
          <a:chExt cx="0" cy="0"/>
        </a:xfrm>
      </p:grpSpPr>
      <p:sp>
        <p:nvSpPr>
          <p:cNvPr id="40" name="Google Shape;40;p17"/>
          <p:cNvSpPr txBox="1">
            <a:spLocks noGrp="1"/>
          </p:cNvSpPr>
          <p:nvPr>
            <p:ph type="title"/>
          </p:nvPr>
        </p:nvSpPr>
        <p:spPr>
          <a:xfrm>
            <a:off x="838200" y="2620993"/>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1" name="Google Shape;4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2" name="Google Shape;4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3" name="Google Shape;4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Arial"/>
                <a:ea typeface="Arial"/>
                <a:cs typeface="Arial"/>
                <a:sym typeface="Arial"/>
              </a:defRPr>
            </a:lvl1pPr>
            <a:lvl2pPr marL="0" marR="0" lvl="1" indent="0" algn="l" rtl="0">
              <a:spcBef>
                <a:spcPts val="0"/>
              </a:spcBef>
              <a:buNone/>
              <a:defRPr sz="1800">
                <a:solidFill>
                  <a:schemeClr val="dk1"/>
                </a:solidFill>
                <a:latin typeface="Arial"/>
                <a:ea typeface="Arial"/>
                <a:cs typeface="Arial"/>
                <a:sym typeface="Arial"/>
              </a:defRPr>
            </a:lvl2pPr>
            <a:lvl3pPr marL="0" marR="0" lvl="2" indent="0" algn="l" rtl="0">
              <a:spcBef>
                <a:spcPts val="0"/>
              </a:spcBef>
              <a:buNone/>
              <a:defRPr sz="1800">
                <a:solidFill>
                  <a:schemeClr val="dk1"/>
                </a:solidFill>
                <a:latin typeface="Arial"/>
                <a:ea typeface="Arial"/>
                <a:cs typeface="Arial"/>
                <a:sym typeface="Arial"/>
              </a:defRPr>
            </a:lvl3pPr>
            <a:lvl4pPr marL="0" marR="0" lvl="3" indent="0" algn="l" rtl="0">
              <a:spcBef>
                <a:spcPts val="0"/>
              </a:spcBef>
              <a:buNone/>
              <a:defRPr sz="1800">
                <a:solidFill>
                  <a:schemeClr val="dk1"/>
                </a:solidFill>
                <a:latin typeface="Arial"/>
                <a:ea typeface="Arial"/>
                <a:cs typeface="Arial"/>
                <a:sym typeface="Arial"/>
              </a:defRPr>
            </a:lvl4pPr>
            <a:lvl5pPr marL="0" marR="0" lvl="4" indent="0" algn="l" rtl="0">
              <a:spcBef>
                <a:spcPts val="0"/>
              </a:spcBef>
              <a:buNone/>
              <a:defRPr sz="1800">
                <a:solidFill>
                  <a:schemeClr val="dk1"/>
                </a:solidFill>
                <a:latin typeface="Arial"/>
                <a:ea typeface="Arial"/>
                <a:cs typeface="Arial"/>
                <a:sym typeface="Arial"/>
              </a:defRPr>
            </a:lvl5pPr>
            <a:lvl6pPr marL="0" marR="0" lvl="5" indent="0" algn="l" rtl="0">
              <a:spcBef>
                <a:spcPts val="0"/>
              </a:spcBef>
              <a:buNone/>
              <a:defRPr sz="1800">
                <a:solidFill>
                  <a:schemeClr val="dk1"/>
                </a:solidFill>
                <a:latin typeface="Arial"/>
                <a:ea typeface="Arial"/>
                <a:cs typeface="Arial"/>
                <a:sym typeface="Arial"/>
              </a:defRPr>
            </a:lvl6pPr>
            <a:lvl7pPr marL="0" marR="0" lvl="6" indent="0" algn="l" rtl="0">
              <a:spcBef>
                <a:spcPts val="0"/>
              </a:spcBef>
              <a:buNone/>
              <a:defRPr sz="1800">
                <a:solidFill>
                  <a:schemeClr val="dk1"/>
                </a:solidFill>
                <a:latin typeface="Arial"/>
                <a:ea typeface="Arial"/>
                <a:cs typeface="Arial"/>
                <a:sym typeface="Arial"/>
              </a:defRPr>
            </a:lvl7pPr>
            <a:lvl8pPr marL="0" marR="0" lvl="7" indent="0" algn="l" rtl="0">
              <a:spcBef>
                <a:spcPts val="0"/>
              </a:spcBef>
              <a:buNone/>
              <a:defRPr sz="1800">
                <a:solidFill>
                  <a:schemeClr val="dk1"/>
                </a:solidFill>
                <a:latin typeface="Arial"/>
                <a:ea typeface="Arial"/>
                <a:cs typeface="Arial"/>
                <a:sym typeface="Arial"/>
              </a:defRPr>
            </a:lvl8pPr>
            <a:lvl9pPr marL="0" marR="0" lvl="8" indent="0" algn="l" rtl="0">
              <a:spcBef>
                <a:spcPts val="0"/>
              </a:spcBef>
              <a:buNone/>
              <a:defRPr sz="1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44"/>
        <p:cNvGrpSpPr/>
        <p:nvPr/>
      </p:nvGrpSpPr>
      <p:grpSpPr>
        <a:xfrm>
          <a:off x="0" y="0"/>
          <a:ext cx="0" cy="0"/>
          <a:chOff x="0" y="0"/>
          <a:chExt cx="0" cy="0"/>
        </a:xfrm>
      </p:grpSpPr>
      <p:sp>
        <p:nvSpPr>
          <p:cNvPr id="45" name="Google Shape;4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6" name="Google Shape;4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7" name="Google Shape;4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Arial"/>
                <a:ea typeface="Arial"/>
                <a:cs typeface="Arial"/>
                <a:sym typeface="Arial"/>
              </a:defRPr>
            </a:lvl1pPr>
            <a:lvl2pPr marL="0" marR="0" lvl="1" indent="0" algn="l" rtl="0">
              <a:spcBef>
                <a:spcPts val="0"/>
              </a:spcBef>
              <a:buNone/>
              <a:defRPr sz="1800">
                <a:solidFill>
                  <a:schemeClr val="dk1"/>
                </a:solidFill>
                <a:latin typeface="Arial"/>
                <a:ea typeface="Arial"/>
                <a:cs typeface="Arial"/>
                <a:sym typeface="Arial"/>
              </a:defRPr>
            </a:lvl2pPr>
            <a:lvl3pPr marL="0" marR="0" lvl="2" indent="0" algn="l" rtl="0">
              <a:spcBef>
                <a:spcPts val="0"/>
              </a:spcBef>
              <a:buNone/>
              <a:defRPr sz="1800">
                <a:solidFill>
                  <a:schemeClr val="dk1"/>
                </a:solidFill>
                <a:latin typeface="Arial"/>
                <a:ea typeface="Arial"/>
                <a:cs typeface="Arial"/>
                <a:sym typeface="Arial"/>
              </a:defRPr>
            </a:lvl3pPr>
            <a:lvl4pPr marL="0" marR="0" lvl="3" indent="0" algn="l" rtl="0">
              <a:spcBef>
                <a:spcPts val="0"/>
              </a:spcBef>
              <a:buNone/>
              <a:defRPr sz="1800">
                <a:solidFill>
                  <a:schemeClr val="dk1"/>
                </a:solidFill>
                <a:latin typeface="Arial"/>
                <a:ea typeface="Arial"/>
                <a:cs typeface="Arial"/>
                <a:sym typeface="Arial"/>
              </a:defRPr>
            </a:lvl4pPr>
            <a:lvl5pPr marL="0" marR="0" lvl="4" indent="0" algn="l" rtl="0">
              <a:spcBef>
                <a:spcPts val="0"/>
              </a:spcBef>
              <a:buNone/>
              <a:defRPr sz="1800">
                <a:solidFill>
                  <a:schemeClr val="dk1"/>
                </a:solidFill>
                <a:latin typeface="Arial"/>
                <a:ea typeface="Arial"/>
                <a:cs typeface="Arial"/>
                <a:sym typeface="Arial"/>
              </a:defRPr>
            </a:lvl5pPr>
            <a:lvl6pPr marL="0" marR="0" lvl="5" indent="0" algn="l" rtl="0">
              <a:spcBef>
                <a:spcPts val="0"/>
              </a:spcBef>
              <a:buNone/>
              <a:defRPr sz="1800">
                <a:solidFill>
                  <a:schemeClr val="dk1"/>
                </a:solidFill>
                <a:latin typeface="Arial"/>
                <a:ea typeface="Arial"/>
                <a:cs typeface="Arial"/>
                <a:sym typeface="Arial"/>
              </a:defRPr>
            </a:lvl6pPr>
            <a:lvl7pPr marL="0" marR="0" lvl="6" indent="0" algn="l" rtl="0">
              <a:spcBef>
                <a:spcPts val="0"/>
              </a:spcBef>
              <a:buNone/>
              <a:defRPr sz="1800">
                <a:solidFill>
                  <a:schemeClr val="dk1"/>
                </a:solidFill>
                <a:latin typeface="Arial"/>
                <a:ea typeface="Arial"/>
                <a:cs typeface="Arial"/>
                <a:sym typeface="Arial"/>
              </a:defRPr>
            </a:lvl7pPr>
            <a:lvl8pPr marL="0" marR="0" lvl="7" indent="0" algn="l" rtl="0">
              <a:spcBef>
                <a:spcPts val="0"/>
              </a:spcBef>
              <a:buNone/>
              <a:defRPr sz="1800">
                <a:solidFill>
                  <a:schemeClr val="dk1"/>
                </a:solidFill>
                <a:latin typeface="Arial"/>
                <a:ea typeface="Arial"/>
                <a:cs typeface="Arial"/>
                <a:sym typeface="Arial"/>
              </a:defRPr>
            </a:lvl8pPr>
            <a:lvl9pPr marL="0" marR="0" lvl="8" indent="0" algn="l" rtl="0">
              <a:spcBef>
                <a:spcPts val="0"/>
              </a:spcBef>
              <a:buNone/>
              <a:defRPr sz="1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48"/>
        <p:cNvGrpSpPr/>
        <p:nvPr/>
      </p:nvGrpSpPr>
      <p:grpSpPr>
        <a:xfrm>
          <a:off x="0" y="0"/>
          <a:ext cx="0" cy="0"/>
          <a:chOff x="0" y="0"/>
          <a:chExt cx="0" cy="0"/>
        </a:xfrm>
      </p:grpSpPr>
      <p:sp>
        <p:nvSpPr>
          <p:cNvPr id="49" name="Google Shape;49;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0" name="Google Shape;50;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1" name="Google Shape;51;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52" name="Google Shape;5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3" name="Google Shape;5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4" name="Google Shape;5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Arial"/>
                <a:ea typeface="Arial"/>
                <a:cs typeface="Arial"/>
                <a:sym typeface="Arial"/>
              </a:defRPr>
            </a:lvl1pPr>
            <a:lvl2pPr marL="0" marR="0" lvl="1" indent="0" algn="l" rtl="0">
              <a:spcBef>
                <a:spcPts val="0"/>
              </a:spcBef>
              <a:buNone/>
              <a:defRPr sz="1800">
                <a:solidFill>
                  <a:schemeClr val="dk1"/>
                </a:solidFill>
                <a:latin typeface="Arial"/>
                <a:ea typeface="Arial"/>
                <a:cs typeface="Arial"/>
                <a:sym typeface="Arial"/>
              </a:defRPr>
            </a:lvl2pPr>
            <a:lvl3pPr marL="0" marR="0" lvl="2" indent="0" algn="l" rtl="0">
              <a:spcBef>
                <a:spcPts val="0"/>
              </a:spcBef>
              <a:buNone/>
              <a:defRPr sz="1800">
                <a:solidFill>
                  <a:schemeClr val="dk1"/>
                </a:solidFill>
                <a:latin typeface="Arial"/>
                <a:ea typeface="Arial"/>
                <a:cs typeface="Arial"/>
                <a:sym typeface="Arial"/>
              </a:defRPr>
            </a:lvl3pPr>
            <a:lvl4pPr marL="0" marR="0" lvl="3" indent="0" algn="l" rtl="0">
              <a:spcBef>
                <a:spcPts val="0"/>
              </a:spcBef>
              <a:buNone/>
              <a:defRPr sz="1800">
                <a:solidFill>
                  <a:schemeClr val="dk1"/>
                </a:solidFill>
                <a:latin typeface="Arial"/>
                <a:ea typeface="Arial"/>
                <a:cs typeface="Arial"/>
                <a:sym typeface="Arial"/>
              </a:defRPr>
            </a:lvl4pPr>
            <a:lvl5pPr marL="0" marR="0" lvl="4" indent="0" algn="l" rtl="0">
              <a:spcBef>
                <a:spcPts val="0"/>
              </a:spcBef>
              <a:buNone/>
              <a:defRPr sz="1800">
                <a:solidFill>
                  <a:schemeClr val="dk1"/>
                </a:solidFill>
                <a:latin typeface="Arial"/>
                <a:ea typeface="Arial"/>
                <a:cs typeface="Arial"/>
                <a:sym typeface="Arial"/>
              </a:defRPr>
            </a:lvl5pPr>
            <a:lvl6pPr marL="0" marR="0" lvl="5" indent="0" algn="l" rtl="0">
              <a:spcBef>
                <a:spcPts val="0"/>
              </a:spcBef>
              <a:buNone/>
              <a:defRPr sz="1800">
                <a:solidFill>
                  <a:schemeClr val="dk1"/>
                </a:solidFill>
                <a:latin typeface="Arial"/>
                <a:ea typeface="Arial"/>
                <a:cs typeface="Arial"/>
                <a:sym typeface="Arial"/>
              </a:defRPr>
            </a:lvl6pPr>
            <a:lvl7pPr marL="0" marR="0" lvl="6" indent="0" algn="l" rtl="0">
              <a:spcBef>
                <a:spcPts val="0"/>
              </a:spcBef>
              <a:buNone/>
              <a:defRPr sz="1800">
                <a:solidFill>
                  <a:schemeClr val="dk1"/>
                </a:solidFill>
                <a:latin typeface="Arial"/>
                <a:ea typeface="Arial"/>
                <a:cs typeface="Arial"/>
                <a:sym typeface="Arial"/>
              </a:defRPr>
            </a:lvl7pPr>
            <a:lvl8pPr marL="0" marR="0" lvl="7" indent="0" algn="l" rtl="0">
              <a:spcBef>
                <a:spcPts val="0"/>
              </a:spcBef>
              <a:buNone/>
              <a:defRPr sz="1800">
                <a:solidFill>
                  <a:schemeClr val="dk1"/>
                </a:solidFill>
                <a:latin typeface="Arial"/>
                <a:ea typeface="Arial"/>
                <a:cs typeface="Arial"/>
                <a:sym typeface="Arial"/>
              </a:defRPr>
            </a:lvl8pPr>
            <a:lvl9pPr marL="0" marR="0" lvl="8" indent="0" algn="l" rtl="0">
              <a:spcBef>
                <a:spcPts val="0"/>
              </a:spcBef>
              <a:buNone/>
              <a:defRPr sz="1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55"/>
        <p:cNvGrpSpPr/>
        <p:nvPr/>
      </p:nvGrpSpPr>
      <p:grpSpPr>
        <a:xfrm>
          <a:off x="0" y="0"/>
          <a:ext cx="0" cy="0"/>
          <a:chOff x="0" y="0"/>
          <a:chExt cx="0" cy="0"/>
        </a:xfrm>
      </p:grpSpPr>
      <p:sp>
        <p:nvSpPr>
          <p:cNvPr id="56" name="Google Shape;56;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7" name="Google Shape;57;p20"/>
          <p:cNvSpPr>
            <a:spLocks noGrp="1"/>
          </p:cNvSpPr>
          <p:nvPr>
            <p:ph type="pic" idx="2"/>
          </p:nvPr>
        </p:nvSpPr>
        <p:spPr>
          <a:xfrm>
            <a:off x="5183188" y="987425"/>
            <a:ext cx="6172200" cy="4873625"/>
          </a:xfrm>
          <a:prstGeom prst="rect">
            <a:avLst/>
          </a:prstGeom>
          <a:noFill/>
          <a:ln>
            <a:noFill/>
          </a:ln>
        </p:spPr>
      </p:sp>
      <p:sp>
        <p:nvSpPr>
          <p:cNvPr id="58" name="Google Shape;58;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59" name="Google Shape;59;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0" name="Google Shape;60;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1" name="Google Shape;61;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Arial"/>
                <a:ea typeface="Arial"/>
                <a:cs typeface="Arial"/>
                <a:sym typeface="Arial"/>
              </a:defRPr>
            </a:lvl1pPr>
            <a:lvl2pPr marL="0" marR="0" lvl="1" indent="0" algn="l" rtl="0">
              <a:spcBef>
                <a:spcPts val="0"/>
              </a:spcBef>
              <a:buNone/>
              <a:defRPr sz="1800">
                <a:solidFill>
                  <a:schemeClr val="dk1"/>
                </a:solidFill>
                <a:latin typeface="Arial"/>
                <a:ea typeface="Arial"/>
                <a:cs typeface="Arial"/>
                <a:sym typeface="Arial"/>
              </a:defRPr>
            </a:lvl2pPr>
            <a:lvl3pPr marL="0" marR="0" lvl="2" indent="0" algn="l" rtl="0">
              <a:spcBef>
                <a:spcPts val="0"/>
              </a:spcBef>
              <a:buNone/>
              <a:defRPr sz="1800">
                <a:solidFill>
                  <a:schemeClr val="dk1"/>
                </a:solidFill>
                <a:latin typeface="Arial"/>
                <a:ea typeface="Arial"/>
                <a:cs typeface="Arial"/>
                <a:sym typeface="Arial"/>
              </a:defRPr>
            </a:lvl3pPr>
            <a:lvl4pPr marL="0" marR="0" lvl="3" indent="0" algn="l" rtl="0">
              <a:spcBef>
                <a:spcPts val="0"/>
              </a:spcBef>
              <a:buNone/>
              <a:defRPr sz="1800">
                <a:solidFill>
                  <a:schemeClr val="dk1"/>
                </a:solidFill>
                <a:latin typeface="Arial"/>
                <a:ea typeface="Arial"/>
                <a:cs typeface="Arial"/>
                <a:sym typeface="Arial"/>
              </a:defRPr>
            </a:lvl4pPr>
            <a:lvl5pPr marL="0" marR="0" lvl="4" indent="0" algn="l" rtl="0">
              <a:spcBef>
                <a:spcPts val="0"/>
              </a:spcBef>
              <a:buNone/>
              <a:defRPr sz="1800">
                <a:solidFill>
                  <a:schemeClr val="dk1"/>
                </a:solidFill>
                <a:latin typeface="Arial"/>
                <a:ea typeface="Arial"/>
                <a:cs typeface="Arial"/>
                <a:sym typeface="Arial"/>
              </a:defRPr>
            </a:lvl5pPr>
            <a:lvl6pPr marL="0" marR="0" lvl="5" indent="0" algn="l" rtl="0">
              <a:spcBef>
                <a:spcPts val="0"/>
              </a:spcBef>
              <a:buNone/>
              <a:defRPr sz="1800">
                <a:solidFill>
                  <a:schemeClr val="dk1"/>
                </a:solidFill>
                <a:latin typeface="Arial"/>
                <a:ea typeface="Arial"/>
                <a:cs typeface="Arial"/>
                <a:sym typeface="Arial"/>
              </a:defRPr>
            </a:lvl6pPr>
            <a:lvl7pPr marL="0" marR="0" lvl="6" indent="0" algn="l" rtl="0">
              <a:spcBef>
                <a:spcPts val="0"/>
              </a:spcBef>
              <a:buNone/>
              <a:defRPr sz="1800">
                <a:solidFill>
                  <a:schemeClr val="dk1"/>
                </a:solidFill>
                <a:latin typeface="Arial"/>
                <a:ea typeface="Arial"/>
                <a:cs typeface="Arial"/>
                <a:sym typeface="Arial"/>
              </a:defRPr>
            </a:lvl7pPr>
            <a:lvl8pPr marL="0" marR="0" lvl="7" indent="0" algn="l" rtl="0">
              <a:spcBef>
                <a:spcPts val="0"/>
              </a:spcBef>
              <a:buNone/>
              <a:defRPr sz="1800">
                <a:solidFill>
                  <a:schemeClr val="dk1"/>
                </a:solidFill>
                <a:latin typeface="Arial"/>
                <a:ea typeface="Arial"/>
                <a:cs typeface="Arial"/>
                <a:sym typeface="Arial"/>
              </a:defRPr>
            </a:lvl8pPr>
            <a:lvl9pPr marL="0" marR="0" lvl="8" indent="0" algn="l" rtl="0">
              <a:spcBef>
                <a:spcPts val="0"/>
              </a:spcBef>
              <a:buNone/>
              <a:defRPr sz="1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62"/>
        <p:cNvGrpSpPr/>
        <p:nvPr/>
      </p:nvGrpSpPr>
      <p:grpSpPr>
        <a:xfrm>
          <a:off x="0" y="0"/>
          <a:ext cx="0" cy="0"/>
          <a:chOff x="0" y="0"/>
          <a:chExt cx="0" cy="0"/>
        </a:xfrm>
      </p:grpSpPr>
      <p:sp>
        <p:nvSpPr>
          <p:cNvPr id="63" name="Google Shape;63;p21"/>
          <p:cNvSpPr txBox="1">
            <a:spLocks noGrp="1"/>
          </p:cNvSpPr>
          <p:nvPr>
            <p:ph type="title"/>
          </p:nvPr>
        </p:nvSpPr>
        <p:spPr>
          <a:xfrm>
            <a:off x="838200" y="2620993"/>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4" name="Google Shape;64;p21"/>
          <p:cNvSpPr txBox="1">
            <a:spLocks noGrp="1"/>
          </p:cNvSpPr>
          <p:nvPr>
            <p:ph type="body" idx="1"/>
          </p:nvPr>
        </p:nvSpPr>
        <p:spPr>
          <a:xfrm rot="5400000">
            <a:off x="5456078" y="38611"/>
            <a:ext cx="1279844" cy="105156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65" name="Google Shape;6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6" name="Google Shape;6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7" name="Google Shape;6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Arial"/>
                <a:ea typeface="Arial"/>
                <a:cs typeface="Arial"/>
                <a:sym typeface="Arial"/>
              </a:defRPr>
            </a:lvl1pPr>
            <a:lvl2pPr marL="0" marR="0" lvl="1" indent="0" algn="l" rtl="0">
              <a:spcBef>
                <a:spcPts val="0"/>
              </a:spcBef>
              <a:buNone/>
              <a:defRPr sz="1800">
                <a:solidFill>
                  <a:schemeClr val="dk1"/>
                </a:solidFill>
                <a:latin typeface="Arial"/>
                <a:ea typeface="Arial"/>
                <a:cs typeface="Arial"/>
                <a:sym typeface="Arial"/>
              </a:defRPr>
            </a:lvl2pPr>
            <a:lvl3pPr marL="0" marR="0" lvl="2" indent="0" algn="l" rtl="0">
              <a:spcBef>
                <a:spcPts val="0"/>
              </a:spcBef>
              <a:buNone/>
              <a:defRPr sz="1800">
                <a:solidFill>
                  <a:schemeClr val="dk1"/>
                </a:solidFill>
                <a:latin typeface="Arial"/>
                <a:ea typeface="Arial"/>
                <a:cs typeface="Arial"/>
                <a:sym typeface="Arial"/>
              </a:defRPr>
            </a:lvl3pPr>
            <a:lvl4pPr marL="0" marR="0" lvl="3" indent="0" algn="l" rtl="0">
              <a:spcBef>
                <a:spcPts val="0"/>
              </a:spcBef>
              <a:buNone/>
              <a:defRPr sz="1800">
                <a:solidFill>
                  <a:schemeClr val="dk1"/>
                </a:solidFill>
                <a:latin typeface="Arial"/>
                <a:ea typeface="Arial"/>
                <a:cs typeface="Arial"/>
                <a:sym typeface="Arial"/>
              </a:defRPr>
            </a:lvl4pPr>
            <a:lvl5pPr marL="0" marR="0" lvl="4" indent="0" algn="l" rtl="0">
              <a:spcBef>
                <a:spcPts val="0"/>
              </a:spcBef>
              <a:buNone/>
              <a:defRPr sz="1800">
                <a:solidFill>
                  <a:schemeClr val="dk1"/>
                </a:solidFill>
                <a:latin typeface="Arial"/>
                <a:ea typeface="Arial"/>
                <a:cs typeface="Arial"/>
                <a:sym typeface="Arial"/>
              </a:defRPr>
            </a:lvl5pPr>
            <a:lvl6pPr marL="0" marR="0" lvl="5" indent="0" algn="l" rtl="0">
              <a:spcBef>
                <a:spcPts val="0"/>
              </a:spcBef>
              <a:buNone/>
              <a:defRPr sz="1800">
                <a:solidFill>
                  <a:schemeClr val="dk1"/>
                </a:solidFill>
                <a:latin typeface="Arial"/>
                <a:ea typeface="Arial"/>
                <a:cs typeface="Arial"/>
                <a:sym typeface="Arial"/>
              </a:defRPr>
            </a:lvl6pPr>
            <a:lvl7pPr marL="0" marR="0" lvl="6" indent="0" algn="l" rtl="0">
              <a:spcBef>
                <a:spcPts val="0"/>
              </a:spcBef>
              <a:buNone/>
              <a:defRPr sz="1800">
                <a:solidFill>
                  <a:schemeClr val="dk1"/>
                </a:solidFill>
                <a:latin typeface="Arial"/>
                <a:ea typeface="Arial"/>
                <a:cs typeface="Arial"/>
                <a:sym typeface="Arial"/>
              </a:defRPr>
            </a:lvl7pPr>
            <a:lvl8pPr marL="0" marR="0" lvl="7" indent="0" algn="l" rtl="0">
              <a:spcBef>
                <a:spcPts val="0"/>
              </a:spcBef>
              <a:buNone/>
              <a:defRPr sz="1800">
                <a:solidFill>
                  <a:schemeClr val="dk1"/>
                </a:solidFill>
                <a:latin typeface="Arial"/>
                <a:ea typeface="Arial"/>
                <a:cs typeface="Arial"/>
                <a:sym typeface="Arial"/>
              </a:defRPr>
            </a:lvl8pPr>
            <a:lvl9pPr marL="0" marR="0" lvl="8" indent="0" algn="l" rtl="0">
              <a:spcBef>
                <a:spcPts val="0"/>
              </a:spcBef>
              <a:buNone/>
              <a:defRPr sz="1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68"/>
        <p:cNvGrpSpPr/>
        <p:nvPr/>
      </p:nvGrpSpPr>
      <p:grpSpPr>
        <a:xfrm>
          <a:off x="0" y="0"/>
          <a:ext cx="0" cy="0"/>
          <a:chOff x="0" y="0"/>
          <a:chExt cx="0" cy="0"/>
        </a:xfrm>
      </p:grpSpPr>
      <p:sp>
        <p:nvSpPr>
          <p:cNvPr id="69" name="Google Shape;69;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0" name="Google Shape;70;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71" name="Google Shape;7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2" name="Google Shape;7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3" name="Google Shape;7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Arial"/>
                <a:ea typeface="Arial"/>
                <a:cs typeface="Arial"/>
                <a:sym typeface="Arial"/>
              </a:defRPr>
            </a:lvl1pPr>
            <a:lvl2pPr marL="0" marR="0" lvl="1" indent="0" algn="l" rtl="0">
              <a:spcBef>
                <a:spcPts val="0"/>
              </a:spcBef>
              <a:buNone/>
              <a:defRPr sz="1800">
                <a:solidFill>
                  <a:schemeClr val="dk1"/>
                </a:solidFill>
                <a:latin typeface="Arial"/>
                <a:ea typeface="Arial"/>
                <a:cs typeface="Arial"/>
                <a:sym typeface="Arial"/>
              </a:defRPr>
            </a:lvl2pPr>
            <a:lvl3pPr marL="0" marR="0" lvl="2" indent="0" algn="l" rtl="0">
              <a:spcBef>
                <a:spcPts val="0"/>
              </a:spcBef>
              <a:buNone/>
              <a:defRPr sz="1800">
                <a:solidFill>
                  <a:schemeClr val="dk1"/>
                </a:solidFill>
                <a:latin typeface="Arial"/>
                <a:ea typeface="Arial"/>
                <a:cs typeface="Arial"/>
                <a:sym typeface="Arial"/>
              </a:defRPr>
            </a:lvl3pPr>
            <a:lvl4pPr marL="0" marR="0" lvl="3" indent="0" algn="l" rtl="0">
              <a:spcBef>
                <a:spcPts val="0"/>
              </a:spcBef>
              <a:buNone/>
              <a:defRPr sz="1800">
                <a:solidFill>
                  <a:schemeClr val="dk1"/>
                </a:solidFill>
                <a:latin typeface="Arial"/>
                <a:ea typeface="Arial"/>
                <a:cs typeface="Arial"/>
                <a:sym typeface="Arial"/>
              </a:defRPr>
            </a:lvl4pPr>
            <a:lvl5pPr marL="0" marR="0" lvl="4" indent="0" algn="l" rtl="0">
              <a:spcBef>
                <a:spcPts val="0"/>
              </a:spcBef>
              <a:buNone/>
              <a:defRPr sz="1800">
                <a:solidFill>
                  <a:schemeClr val="dk1"/>
                </a:solidFill>
                <a:latin typeface="Arial"/>
                <a:ea typeface="Arial"/>
                <a:cs typeface="Arial"/>
                <a:sym typeface="Arial"/>
              </a:defRPr>
            </a:lvl5pPr>
            <a:lvl6pPr marL="0" marR="0" lvl="5" indent="0" algn="l" rtl="0">
              <a:spcBef>
                <a:spcPts val="0"/>
              </a:spcBef>
              <a:buNone/>
              <a:defRPr sz="1800">
                <a:solidFill>
                  <a:schemeClr val="dk1"/>
                </a:solidFill>
                <a:latin typeface="Arial"/>
                <a:ea typeface="Arial"/>
                <a:cs typeface="Arial"/>
                <a:sym typeface="Arial"/>
              </a:defRPr>
            </a:lvl6pPr>
            <a:lvl7pPr marL="0" marR="0" lvl="6" indent="0" algn="l" rtl="0">
              <a:spcBef>
                <a:spcPts val="0"/>
              </a:spcBef>
              <a:buNone/>
              <a:defRPr sz="1800">
                <a:solidFill>
                  <a:schemeClr val="dk1"/>
                </a:solidFill>
                <a:latin typeface="Arial"/>
                <a:ea typeface="Arial"/>
                <a:cs typeface="Arial"/>
                <a:sym typeface="Arial"/>
              </a:defRPr>
            </a:lvl7pPr>
            <a:lvl8pPr marL="0" marR="0" lvl="7" indent="0" algn="l" rtl="0">
              <a:spcBef>
                <a:spcPts val="0"/>
              </a:spcBef>
              <a:buNone/>
              <a:defRPr sz="1800">
                <a:solidFill>
                  <a:schemeClr val="dk1"/>
                </a:solidFill>
                <a:latin typeface="Arial"/>
                <a:ea typeface="Arial"/>
                <a:cs typeface="Arial"/>
                <a:sym typeface="Arial"/>
              </a:defRPr>
            </a:lvl8pPr>
            <a:lvl9pPr marL="0" marR="0" lvl="8" indent="0" algn="l" rtl="0">
              <a:spcBef>
                <a:spcPts val="0"/>
              </a:spcBef>
              <a:buNone/>
              <a:defRPr sz="1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12461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3.jpe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5.xml"/><Relationship Id="rId16" Type="http://schemas.openxmlformats.org/officeDocument/2006/relationships/image" Target="../media/image15.png"/><Relationship Id="rId1" Type="http://schemas.openxmlformats.org/officeDocument/2006/relationships/slideLayout" Target="../slideLayouts/slideLayout10.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pic>
        <p:nvPicPr>
          <p:cNvPr id="79" name="Google Shape;79;p1" descr="コミュニケーションマーク"/>
          <p:cNvPicPr preferRelativeResize="0"/>
          <p:nvPr/>
        </p:nvPicPr>
        <p:blipFill rotWithShape="1">
          <a:blip r:embed="rId3">
            <a:alphaModFix/>
          </a:blip>
          <a:srcRect/>
          <a:stretch/>
        </p:blipFill>
        <p:spPr>
          <a:xfrm>
            <a:off x="-1" y="0"/>
            <a:ext cx="2614281" cy="959370"/>
          </a:xfrm>
          <a:prstGeom prst="rect">
            <a:avLst/>
          </a:prstGeom>
          <a:noFill/>
          <a:ln>
            <a:noFill/>
          </a:ln>
        </p:spPr>
      </p:pic>
      <p:grpSp>
        <p:nvGrpSpPr>
          <p:cNvPr id="80" name="Google Shape;80;p1"/>
          <p:cNvGrpSpPr/>
          <p:nvPr/>
        </p:nvGrpSpPr>
        <p:grpSpPr>
          <a:xfrm>
            <a:off x="0" y="3457250"/>
            <a:ext cx="12192000" cy="114298"/>
            <a:chOff x="0" y="829556"/>
            <a:chExt cx="12192000" cy="114298"/>
          </a:xfrm>
        </p:grpSpPr>
        <p:sp>
          <p:nvSpPr>
            <p:cNvPr id="81" name="Google Shape;81;p1"/>
            <p:cNvSpPr/>
            <p:nvPr/>
          </p:nvSpPr>
          <p:spPr>
            <a:xfrm>
              <a:off x="0" y="829556"/>
              <a:ext cx="12192000" cy="45719"/>
            </a:xfrm>
            <a:prstGeom prst="rect">
              <a:avLst/>
            </a:prstGeom>
            <a:solidFill>
              <a:srgbClr val="2A275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2" name="Google Shape;82;p1"/>
            <p:cNvSpPr/>
            <p:nvPr/>
          </p:nvSpPr>
          <p:spPr>
            <a:xfrm>
              <a:off x="0" y="898135"/>
              <a:ext cx="12192000" cy="45719"/>
            </a:xfrm>
            <a:prstGeom prst="rect">
              <a:avLst/>
            </a:prstGeom>
            <a:solidFill>
              <a:srgbClr val="F9D20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grpSp>
      <p:pic>
        <p:nvPicPr>
          <p:cNvPr id="83" name="Google Shape;83;p1" descr="コミュニケーションワード"/>
          <p:cNvPicPr preferRelativeResize="0"/>
          <p:nvPr/>
        </p:nvPicPr>
        <p:blipFill rotWithShape="1">
          <a:blip r:embed="rId4">
            <a:alphaModFix/>
          </a:blip>
          <a:srcRect/>
          <a:stretch/>
        </p:blipFill>
        <p:spPr>
          <a:xfrm>
            <a:off x="9739313" y="6205538"/>
            <a:ext cx="2452687" cy="652462"/>
          </a:xfrm>
          <a:prstGeom prst="rect">
            <a:avLst/>
          </a:prstGeom>
          <a:noFill/>
          <a:ln>
            <a:noFill/>
          </a:ln>
        </p:spPr>
      </p:pic>
      <p:sp>
        <p:nvSpPr>
          <p:cNvPr id="84" name="Google Shape;84;p1"/>
          <p:cNvSpPr txBox="1"/>
          <p:nvPr/>
        </p:nvSpPr>
        <p:spPr>
          <a:xfrm>
            <a:off x="1291212" y="1457163"/>
            <a:ext cx="9930924"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4000" b="0" i="0" u="none" strike="noStrike" cap="none" dirty="0">
                <a:solidFill>
                  <a:schemeClr val="dk1"/>
                </a:solidFill>
                <a:latin typeface="Times New Roman"/>
                <a:ea typeface="Times New Roman"/>
                <a:cs typeface="Times New Roman"/>
                <a:sym typeface="Times New Roman"/>
              </a:rPr>
              <a:t>高低差に着目した</a:t>
            </a:r>
            <a:r>
              <a:rPr lang="ja-JP" altLang="en-US" sz="4000" dirty="0">
                <a:solidFill>
                  <a:schemeClr val="dk1"/>
                </a:solidFill>
                <a:latin typeface="Times New Roman"/>
                <a:ea typeface="Times New Roman"/>
                <a:cs typeface="Times New Roman"/>
                <a:sym typeface="Times New Roman"/>
              </a:rPr>
              <a:t>交通手段選択の考察</a:t>
            </a:r>
            <a:endParaRPr sz="2000" dirty="0">
              <a:solidFill>
                <a:schemeClr val="dk1"/>
              </a:solidFill>
              <a:latin typeface="Times New Roman"/>
              <a:ea typeface="Times New Roman"/>
              <a:cs typeface="Times New Roman"/>
              <a:sym typeface="Times New Roman"/>
            </a:endParaRPr>
          </a:p>
        </p:txBody>
      </p:sp>
      <p:sp>
        <p:nvSpPr>
          <p:cNvPr id="85" name="Google Shape;85;p1"/>
          <p:cNvSpPr txBox="1"/>
          <p:nvPr/>
        </p:nvSpPr>
        <p:spPr>
          <a:xfrm>
            <a:off x="1034732" y="2432030"/>
            <a:ext cx="12192000" cy="461624"/>
          </a:xfrm>
          <a:prstGeom prst="rect">
            <a:avLst/>
          </a:prstGeom>
          <a:noFill/>
          <a:ln>
            <a:noFill/>
          </a:ln>
        </p:spPr>
        <p:txBody>
          <a:bodyPr spcFirstLastPara="1" wrap="square" lIns="91425" tIns="45700" rIns="91425" bIns="45700" anchor="t" anchorCtr="0">
            <a:spAutoFit/>
          </a:bodyPr>
          <a:lstStyle/>
          <a:p>
            <a:pPr lvl="0"/>
            <a:r>
              <a:rPr lang="en-US" sz="2400" dirty="0">
                <a:solidFill>
                  <a:schemeClr val="dk1"/>
                </a:solidFill>
                <a:latin typeface="Times New Roman"/>
                <a:ea typeface="Times New Roman"/>
                <a:cs typeface="Times New Roman"/>
                <a:sym typeface="Times New Roman"/>
              </a:rPr>
              <a:t>A Study on Transportation Mode Choice Focusing on Elevation Differences</a:t>
            </a:r>
            <a:endParaRPr sz="2400" dirty="0">
              <a:solidFill>
                <a:schemeClr val="dk1"/>
              </a:solidFill>
              <a:latin typeface="Times New Roman"/>
              <a:ea typeface="Times New Roman"/>
              <a:cs typeface="Times New Roman"/>
              <a:sym typeface="Times New Roman"/>
            </a:endParaRPr>
          </a:p>
        </p:txBody>
      </p:sp>
      <p:sp>
        <p:nvSpPr>
          <p:cNvPr id="86" name="Google Shape;86;p1"/>
          <p:cNvSpPr txBox="1"/>
          <p:nvPr/>
        </p:nvSpPr>
        <p:spPr>
          <a:xfrm>
            <a:off x="1291212" y="4043169"/>
            <a:ext cx="10186914"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3600" dirty="0">
                <a:solidFill>
                  <a:schemeClr val="dk1"/>
                </a:solidFill>
                <a:latin typeface="Times New Roman"/>
                <a:ea typeface="Times New Roman"/>
                <a:cs typeface="Times New Roman"/>
                <a:sym typeface="Times New Roman"/>
              </a:rPr>
              <a:t>熊本大学交通政策分析研究室（円山研究室）</a:t>
            </a:r>
            <a:endParaRPr sz="3600" dirty="0">
              <a:solidFill>
                <a:schemeClr val="dk1"/>
              </a:solidFill>
              <a:latin typeface="Times New Roman"/>
              <a:ea typeface="Times New Roman"/>
              <a:cs typeface="Times New Roman"/>
              <a:sym typeface="Times New Roman"/>
            </a:endParaRPr>
          </a:p>
        </p:txBody>
      </p:sp>
      <p:sp>
        <p:nvSpPr>
          <p:cNvPr id="87" name="Google Shape;87;p1"/>
          <p:cNvSpPr txBox="1"/>
          <p:nvPr/>
        </p:nvSpPr>
        <p:spPr>
          <a:xfrm>
            <a:off x="4101704" y="4919008"/>
            <a:ext cx="3988592" cy="15696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3200" dirty="0">
                <a:solidFill>
                  <a:schemeClr val="dk1"/>
                </a:solidFill>
                <a:latin typeface="Times New Roman"/>
                <a:ea typeface="Times New Roman"/>
                <a:cs typeface="Times New Roman"/>
                <a:sym typeface="Times New Roman"/>
              </a:rPr>
              <a:t>M1　濱﨑　佑生</a:t>
            </a:r>
            <a:endParaRPr sz="32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3200" dirty="0">
                <a:solidFill>
                  <a:schemeClr val="dk1"/>
                </a:solidFill>
                <a:latin typeface="Times New Roman"/>
                <a:ea typeface="Times New Roman"/>
                <a:cs typeface="Times New Roman"/>
                <a:sym typeface="Times New Roman"/>
              </a:rPr>
              <a:t>B4　 髙野　快成</a:t>
            </a:r>
            <a:endParaRPr sz="32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3200" dirty="0">
                <a:solidFill>
                  <a:schemeClr val="dk1"/>
                </a:solidFill>
                <a:latin typeface="Times New Roman"/>
                <a:ea typeface="Times New Roman"/>
                <a:cs typeface="Times New Roman"/>
                <a:sym typeface="Times New Roman"/>
              </a:rPr>
              <a:t>B4　 須藤　翼</a:t>
            </a:r>
            <a:endParaRPr sz="3200" dirty="0">
              <a:solidFill>
                <a:schemeClr val="dk1"/>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E5453-3A56-4B09-51E4-FD4CA000F512}"/>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50DBEBA-2CB3-0446-A28C-D242E63BFFF1}"/>
              </a:ext>
            </a:extLst>
          </p:cNvPr>
          <p:cNvSpPr txBox="1"/>
          <p:nvPr/>
        </p:nvSpPr>
        <p:spPr>
          <a:xfrm>
            <a:off x="0" y="3414"/>
            <a:ext cx="4743606" cy="707886"/>
          </a:xfrm>
          <a:prstGeom prst="rect">
            <a:avLst/>
          </a:prstGeom>
          <a:noFill/>
        </p:spPr>
        <p:txBody>
          <a:bodyPr wrap="none" rtlCol="0">
            <a:spAutoFit/>
          </a:bodyPr>
          <a:lstStyle/>
          <a:p>
            <a:r>
              <a:rPr lang="ja-JP" altLang="en-US" sz="4000" dirty="0">
                <a:latin typeface="Times New Roman" panose="02020603050405020304" pitchFamily="18" charset="0"/>
                <a:ea typeface="BIZ UDゴシック" panose="020B0400000000000000" pitchFamily="49" charset="-128"/>
              </a:rPr>
              <a:t>１．背景</a:t>
            </a:r>
            <a:r>
              <a:rPr lang="en-US" altLang="ja-JP" sz="4000" dirty="0">
                <a:latin typeface="Times New Roman" panose="02020603050405020304" pitchFamily="18" charset="0"/>
                <a:ea typeface="BIZ UDゴシック" panose="020B0400000000000000" pitchFamily="49" charset="-128"/>
              </a:rPr>
              <a:t>Background</a:t>
            </a:r>
            <a:endParaRPr kumimoji="1" lang="en-US" altLang="ja-JP" sz="2000" dirty="0">
              <a:latin typeface="Times New Roman" panose="02020603050405020304" pitchFamily="18" charset="0"/>
              <a:ea typeface="BIZ UDゴシック" panose="020B0400000000000000" pitchFamily="49" charset="-128"/>
            </a:endParaRPr>
          </a:p>
        </p:txBody>
      </p:sp>
      <p:pic>
        <p:nvPicPr>
          <p:cNvPr id="1026" name="Picture 2" descr="コミュニケーションマーク">
            <a:extLst>
              <a:ext uri="{FF2B5EF4-FFF2-40B4-BE49-F238E27FC236}">
                <a16:creationId xmlns:a16="http://schemas.microsoft.com/office/drawing/2014/main" id="{0A2F1A00-4065-89B3-4480-9146506A05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98709" y="0"/>
            <a:ext cx="1731312" cy="635344"/>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4D162038-AE16-1451-62D4-A98E1124AE19}"/>
              </a:ext>
            </a:extLst>
          </p:cNvPr>
          <p:cNvSpPr txBox="1"/>
          <p:nvPr/>
        </p:nvSpPr>
        <p:spPr>
          <a:xfrm>
            <a:off x="0" y="1015813"/>
            <a:ext cx="12192000" cy="3416320"/>
          </a:xfrm>
          <a:prstGeom prst="rect">
            <a:avLst/>
          </a:prstGeom>
          <a:noFill/>
        </p:spPr>
        <p:txBody>
          <a:bodyPr wrap="square" rtlCol="0">
            <a:spAutoFit/>
          </a:bodyPr>
          <a:lstStyle/>
          <a:p>
            <a:r>
              <a:rPr lang="en-US" altLang="ja-JP" sz="2400" dirty="0">
                <a:latin typeface="Times New Roman" panose="02020603050405020304" pitchFamily="18" charset="0"/>
                <a:ea typeface="BIZ UDゴシック" panose="020B0400000000000000" pitchFamily="49" charset="-128"/>
              </a:rPr>
              <a:t>《</a:t>
            </a:r>
            <a:r>
              <a:rPr lang="ja-JP" altLang="en-US" sz="2400" dirty="0">
                <a:latin typeface="Times New Roman" panose="02020603050405020304" pitchFamily="18" charset="0"/>
                <a:ea typeface="BIZ UDゴシック" panose="020B0400000000000000" pitchFamily="49" charset="-128"/>
              </a:rPr>
              <a:t>背景</a:t>
            </a:r>
            <a:r>
              <a:rPr lang="en-US" altLang="ja-JP" sz="2400" dirty="0">
                <a:latin typeface="Times New Roman" panose="02020603050405020304" pitchFamily="18" charset="0"/>
                <a:ea typeface="BIZ UDゴシック" panose="020B0400000000000000" pitchFamily="49" charset="-128"/>
              </a:rPr>
              <a:t>Background》</a:t>
            </a:r>
          </a:p>
          <a:p>
            <a:pPr marL="342900" indent="-342900">
              <a:buFont typeface="Wingdings" panose="05000000000000000000" pitchFamily="2" charset="2"/>
              <a:buChar char="l"/>
            </a:pPr>
            <a:r>
              <a:rPr lang="ja-JP" altLang="en-US" sz="2400" dirty="0">
                <a:latin typeface="Times New Roman" panose="02020603050405020304" pitchFamily="18" charset="0"/>
                <a:ea typeface="BIZ UDゴシック" panose="020B0400000000000000" pitchFamily="49" charset="-128"/>
              </a:rPr>
              <a:t>持続可能な交通手段として，二酸化炭素を排出しない徒歩・自転車移動は今後も重要になる</a:t>
            </a:r>
            <a:endParaRPr lang="en-US" altLang="ja-JP" sz="2400" dirty="0">
              <a:latin typeface="Times New Roman" panose="02020603050405020304" pitchFamily="18" charset="0"/>
              <a:ea typeface="BIZ UDゴシック" panose="020B0400000000000000" pitchFamily="49" charset="-128"/>
            </a:endParaRPr>
          </a:p>
          <a:p>
            <a:pPr marL="274638"/>
            <a:r>
              <a:rPr lang="en-US" altLang="ja-JP" sz="2400" dirty="0">
                <a:latin typeface="Times New Roman" panose="02020603050405020304" pitchFamily="18" charset="0"/>
                <a:ea typeface="BIZ UDゴシック" panose="020B0400000000000000" pitchFamily="49" charset="-128"/>
              </a:rPr>
              <a:t>As sustainable modes of transportation, walking and cycling—which emit no carbon dioxide—will continue to be important.</a:t>
            </a:r>
          </a:p>
          <a:p>
            <a:pPr marL="342900" indent="-342900">
              <a:buFont typeface="Wingdings" panose="05000000000000000000" pitchFamily="2" charset="2"/>
              <a:buChar char="l"/>
            </a:pPr>
            <a:r>
              <a:rPr lang="ja-JP" altLang="en-US" sz="2400" dirty="0">
                <a:latin typeface="Times New Roman" panose="02020603050405020304" pitchFamily="18" charset="0"/>
                <a:ea typeface="BIZ UDゴシック" panose="020B0400000000000000" pitchFamily="49" charset="-128"/>
              </a:rPr>
              <a:t>駅・バス停までのラストワンマイルの手段として徒歩・自転車は利用されるが，歩行環境に左右される可能性がある</a:t>
            </a:r>
            <a:endParaRPr lang="en-US" altLang="ja-JP" sz="2400" dirty="0">
              <a:latin typeface="Times New Roman" panose="02020603050405020304" pitchFamily="18" charset="0"/>
              <a:ea typeface="BIZ UDゴシック" panose="020B0400000000000000" pitchFamily="49" charset="-128"/>
            </a:endParaRPr>
          </a:p>
          <a:p>
            <a:pPr marL="274638"/>
            <a:r>
              <a:rPr lang="en-US" altLang="ja-JP" sz="2400" dirty="0">
                <a:latin typeface="Times New Roman" panose="02020603050405020304" pitchFamily="18" charset="0"/>
                <a:ea typeface="BIZ UDゴシック" panose="020B0400000000000000" pitchFamily="49" charset="-128"/>
              </a:rPr>
              <a:t>Walking and cycling are used as the last-mile means of transportation to stations and bus stops, but they may be affected by the walking environment.</a:t>
            </a:r>
          </a:p>
        </p:txBody>
      </p:sp>
      <p:grpSp>
        <p:nvGrpSpPr>
          <p:cNvPr id="12" name="グループ化 11">
            <a:extLst>
              <a:ext uri="{FF2B5EF4-FFF2-40B4-BE49-F238E27FC236}">
                <a16:creationId xmlns:a16="http://schemas.microsoft.com/office/drawing/2014/main" id="{FA9443FA-C438-FA17-F74F-98151C59D21F}"/>
              </a:ext>
            </a:extLst>
          </p:cNvPr>
          <p:cNvGrpSpPr/>
          <p:nvPr/>
        </p:nvGrpSpPr>
        <p:grpSpPr>
          <a:xfrm>
            <a:off x="0" y="658204"/>
            <a:ext cx="12192000" cy="114298"/>
            <a:chOff x="0" y="829556"/>
            <a:chExt cx="12192000" cy="114298"/>
          </a:xfrm>
        </p:grpSpPr>
        <p:sp>
          <p:nvSpPr>
            <p:cNvPr id="13" name="正方形/長方形 12">
              <a:extLst>
                <a:ext uri="{FF2B5EF4-FFF2-40B4-BE49-F238E27FC236}">
                  <a16:creationId xmlns:a16="http://schemas.microsoft.com/office/drawing/2014/main" id="{F9CB014B-FD34-7AB0-B3D2-CA5B00662EFD}"/>
                </a:ext>
              </a:extLst>
            </p:cNvPr>
            <p:cNvSpPr/>
            <p:nvPr/>
          </p:nvSpPr>
          <p:spPr>
            <a:xfrm>
              <a:off x="0" y="829556"/>
              <a:ext cx="12192000" cy="45719"/>
            </a:xfrm>
            <a:prstGeom prst="rect">
              <a:avLst/>
            </a:prstGeom>
            <a:solidFill>
              <a:srgbClr val="2A27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C1E0BFD9-C788-3A42-AF9F-EA44A759BF26}"/>
                </a:ext>
              </a:extLst>
            </p:cNvPr>
            <p:cNvSpPr/>
            <p:nvPr/>
          </p:nvSpPr>
          <p:spPr>
            <a:xfrm>
              <a:off x="0" y="898135"/>
              <a:ext cx="12192000" cy="45719"/>
            </a:xfrm>
            <a:prstGeom prst="rect">
              <a:avLst/>
            </a:prstGeom>
            <a:solidFill>
              <a:srgbClr val="F9D2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 name="テキスト ボックス 1">
            <a:extLst>
              <a:ext uri="{FF2B5EF4-FFF2-40B4-BE49-F238E27FC236}">
                <a16:creationId xmlns:a16="http://schemas.microsoft.com/office/drawing/2014/main" id="{0638C18B-F249-FA3F-2441-22DB9B721012}"/>
              </a:ext>
            </a:extLst>
          </p:cNvPr>
          <p:cNvSpPr txBox="1"/>
          <p:nvPr/>
        </p:nvSpPr>
        <p:spPr>
          <a:xfrm>
            <a:off x="0" y="4897337"/>
            <a:ext cx="12192000" cy="1569660"/>
          </a:xfrm>
          <a:prstGeom prst="rect">
            <a:avLst/>
          </a:prstGeom>
          <a:noFill/>
        </p:spPr>
        <p:txBody>
          <a:bodyPr wrap="square" rtlCol="0">
            <a:spAutoFit/>
          </a:bodyPr>
          <a:lstStyle/>
          <a:p>
            <a:r>
              <a:rPr lang="en-US" altLang="ja-JP" sz="2400" dirty="0">
                <a:latin typeface="Times New Roman" panose="02020603050405020304" pitchFamily="18" charset="0"/>
                <a:ea typeface="BIZ UDゴシック" panose="020B0400000000000000" pitchFamily="49" charset="-128"/>
              </a:rPr>
              <a:t>《</a:t>
            </a:r>
            <a:r>
              <a:rPr lang="ja-JP" altLang="en-US" sz="2400" dirty="0">
                <a:latin typeface="Times New Roman" panose="02020603050405020304" pitchFamily="18" charset="0"/>
                <a:ea typeface="BIZ UDゴシック" panose="020B0400000000000000" pitchFamily="49" charset="-128"/>
              </a:rPr>
              <a:t>仮説</a:t>
            </a:r>
            <a:r>
              <a:rPr lang="en-US" altLang="ja-JP" sz="2400" dirty="0">
                <a:latin typeface="Times New Roman" panose="02020603050405020304" pitchFamily="18" charset="0"/>
                <a:ea typeface="BIZ UDゴシック" panose="020B0400000000000000" pitchFamily="49" charset="-128"/>
              </a:rPr>
              <a:t>Hypothesis》</a:t>
            </a:r>
          </a:p>
          <a:p>
            <a:r>
              <a:rPr lang="ja-JP" altLang="en-US" sz="2400" dirty="0">
                <a:latin typeface="Times New Roman" panose="02020603050405020304" pitchFamily="18" charset="0"/>
                <a:ea typeface="BIZ UDゴシック" panose="020B0400000000000000" pitchFamily="49" charset="-128"/>
              </a:rPr>
              <a:t>目的地までの高低差があると，徒歩・自転車移動を選びにくくなるのではないか</a:t>
            </a:r>
            <a:endParaRPr lang="en-US" altLang="ja-JP" sz="2400" dirty="0">
              <a:latin typeface="Times New Roman" panose="02020603050405020304" pitchFamily="18" charset="0"/>
              <a:ea typeface="BIZ UDゴシック" panose="020B0400000000000000" pitchFamily="49" charset="-128"/>
            </a:endParaRPr>
          </a:p>
          <a:p>
            <a:r>
              <a:rPr lang="en-US" altLang="ja-JP" sz="2400" dirty="0">
                <a:latin typeface="Times New Roman" panose="02020603050405020304" pitchFamily="18" charset="0"/>
                <a:ea typeface="BIZ UDゴシック" panose="020B0400000000000000" pitchFamily="49" charset="-128"/>
              </a:rPr>
              <a:t>If there's a significant elevation difference to the destination, it might make walking or cycling less appealing.</a:t>
            </a:r>
          </a:p>
        </p:txBody>
      </p:sp>
    </p:spTree>
    <p:extLst>
      <p:ext uri="{BB962C8B-B14F-4D97-AF65-F5344CB8AC3E}">
        <p14:creationId xmlns:p14="http://schemas.microsoft.com/office/powerpoint/2010/main" val="3152760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4"/>
          <p:cNvSpPr txBox="1"/>
          <p:nvPr/>
        </p:nvSpPr>
        <p:spPr>
          <a:xfrm>
            <a:off x="0" y="3425"/>
            <a:ext cx="4992300" cy="70784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altLang="en-US" sz="4000" dirty="0">
                <a:solidFill>
                  <a:schemeClr val="dk1"/>
                </a:solidFill>
                <a:latin typeface="Times New Roman"/>
                <a:ea typeface="BIZ UDゴシック" panose="020B0400000000000000" pitchFamily="49" charset="-128"/>
                <a:cs typeface="Times New Roman"/>
                <a:sym typeface="Times New Roman"/>
              </a:rPr>
              <a:t>２．</a:t>
            </a:r>
            <a:r>
              <a:rPr lang="ja-JP" altLang="en-US" sz="40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使用データ</a:t>
            </a:r>
            <a:r>
              <a:rPr lang="ja-JP" sz="4000" dirty="0">
                <a:solidFill>
                  <a:schemeClr val="dk1"/>
                </a:solidFill>
                <a:latin typeface="Times New Roman"/>
                <a:ea typeface="Times New Roman"/>
                <a:cs typeface="Times New Roman"/>
                <a:sym typeface="Times New Roman"/>
              </a:rPr>
              <a:t>Data</a:t>
            </a:r>
            <a:endParaRPr sz="2000" dirty="0">
              <a:solidFill>
                <a:schemeClr val="dk1"/>
              </a:solidFill>
              <a:latin typeface="Times New Roman"/>
              <a:ea typeface="Times New Roman"/>
              <a:cs typeface="Times New Roman"/>
              <a:sym typeface="Times New Roman"/>
            </a:endParaRPr>
          </a:p>
        </p:txBody>
      </p:sp>
      <p:pic>
        <p:nvPicPr>
          <p:cNvPr id="116" name="Google Shape;116;p4" descr="コミュニケーションマーク"/>
          <p:cNvPicPr preferRelativeResize="0"/>
          <p:nvPr/>
        </p:nvPicPr>
        <p:blipFill rotWithShape="1">
          <a:blip r:embed="rId3">
            <a:alphaModFix/>
          </a:blip>
          <a:srcRect/>
          <a:stretch/>
        </p:blipFill>
        <p:spPr>
          <a:xfrm>
            <a:off x="10398709" y="0"/>
            <a:ext cx="1731312" cy="635344"/>
          </a:xfrm>
          <a:prstGeom prst="rect">
            <a:avLst/>
          </a:prstGeom>
          <a:noFill/>
          <a:ln>
            <a:noFill/>
          </a:ln>
        </p:spPr>
      </p:pic>
      <p:sp>
        <p:nvSpPr>
          <p:cNvPr id="117" name="Google Shape;117;p4"/>
          <p:cNvSpPr txBox="1"/>
          <p:nvPr/>
        </p:nvSpPr>
        <p:spPr>
          <a:xfrm>
            <a:off x="0" y="1632704"/>
            <a:ext cx="12192000" cy="2862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000">
                <a:solidFill>
                  <a:schemeClr val="dk1"/>
                </a:solidFill>
                <a:latin typeface="Times New Roman"/>
                <a:ea typeface="Times New Roman"/>
                <a:cs typeface="Times New Roman"/>
                <a:sym typeface="Times New Roman"/>
              </a:rPr>
              <a:t>PPデータ</a:t>
            </a:r>
            <a:endParaRPr sz="20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a:solidFill>
                  <a:schemeClr val="dk1"/>
                </a:solidFill>
                <a:latin typeface="Times New Roman"/>
                <a:ea typeface="Times New Roman"/>
                <a:cs typeface="Times New Roman"/>
                <a:sym typeface="Times New Roman"/>
              </a:rPr>
              <a:t>愛媛県松山市/Matsuyama PP</a:t>
            </a:r>
            <a:endParaRPr sz="20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a:solidFill>
                  <a:schemeClr val="dk1"/>
                </a:solidFill>
                <a:latin typeface="Times New Roman"/>
                <a:ea typeface="Times New Roman"/>
                <a:cs typeface="Times New Roman"/>
                <a:sym typeface="Times New Roman"/>
              </a:rPr>
              <a:t>神奈川県横浜市/Yokohama PP</a:t>
            </a:r>
            <a:endParaRPr sz="20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a:solidFill>
                  <a:schemeClr val="dk1"/>
                </a:solidFill>
                <a:latin typeface="Times New Roman"/>
                <a:ea typeface="Times New Roman"/>
                <a:cs typeface="Times New Roman"/>
                <a:sym typeface="Times New Roman"/>
              </a:rPr>
              <a:t>距離と勾配による徒歩・自転車のアクセサビリティは共通であると考え，2都市のデータを統合して用いた</a:t>
            </a:r>
            <a:endParaRPr sz="20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a:solidFill>
                  <a:schemeClr val="dk1"/>
                </a:solidFill>
                <a:latin typeface="Times New Roman"/>
                <a:ea typeface="Times New Roman"/>
                <a:cs typeface="Times New Roman"/>
                <a:sym typeface="Times New Roman"/>
              </a:rPr>
              <a:t> Assuming that walking and cycling accessibility based on distance and slope is consistent, we integrated the data from the two cities.</a:t>
            </a:r>
            <a:endParaRPr sz="2000">
              <a:solidFill>
                <a:schemeClr val="dk1"/>
              </a:solidFill>
              <a:latin typeface="Times New Roman"/>
              <a:ea typeface="Times New Roman"/>
              <a:cs typeface="Times New Roman"/>
              <a:sym typeface="Times New Roman"/>
            </a:endParaRPr>
          </a:p>
        </p:txBody>
      </p:sp>
      <p:grpSp>
        <p:nvGrpSpPr>
          <p:cNvPr id="118" name="Google Shape;118;p4"/>
          <p:cNvGrpSpPr/>
          <p:nvPr/>
        </p:nvGrpSpPr>
        <p:grpSpPr>
          <a:xfrm>
            <a:off x="0" y="658204"/>
            <a:ext cx="12192000" cy="114298"/>
            <a:chOff x="0" y="829556"/>
            <a:chExt cx="12192000" cy="114298"/>
          </a:xfrm>
        </p:grpSpPr>
        <p:sp>
          <p:nvSpPr>
            <p:cNvPr id="119" name="Google Shape;119;p4"/>
            <p:cNvSpPr/>
            <p:nvPr/>
          </p:nvSpPr>
          <p:spPr>
            <a:xfrm>
              <a:off x="0" y="829556"/>
              <a:ext cx="12192000" cy="45719"/>
            </a:xfrm>
            <a:prstGeom prst="rect">
              <a:avLst/>
            </a:prstGeom>
            <a:solidFill>
              <a:srgbClr val="2A275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0" name="Google Shape;120;p4"/>
            <p:cNvSpPr/>
            <p:nvPr/>
          </p:nvSpPr>
          <p:spPr>
            <a:xfrm>
              <a:off x="0" y="898135"/>
              <a:ext cx="12192000" cy="45719"/>
            </a:xfrm>
            <a:prstGeom prst="rect">
              <a:avLst/>
            </a:prstGeom>
            <a:solidFill>
              <a:srgbClr val="F9D20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00D32-0333-ACD6-2D01-8F1D82A106CD}"/>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5077AF7D-AB6F-2BF8-1517-B6D1EE2A5FCF}"/>
              </a:ext>
            </a:extLst>
          </p:cNvPr>
          <p:cNvSpPr txBox="1"/>
          <p:nvPr/>
        </p:nvSpPr>
        <p:spPr>
          <a:xfrm>
            <a:off x="0" y="3414"/>
            <a:ext cx="6327373" cy="707886"/>
          </a:xfrm>
          <a:prstGeom prst="rect">
            <a:avLst/>
          </a:prstGeom>
          <a:noFill/>
        </p:spPr>
        <p:txBody>
          <a:bodyPr wrap="none" rtlCol="0">
            <a:spAutoFit/>
          </a:bodyPr>
          <a:lstStyle/>
          <a:p>
            <a:r>
              <a:rPr lang="ja-JP" altLang="en-US" sz="4000" dirty="0">
                <a:latin typeface="Times New Roman" panose="02020603050405020304" pitchFamily="18" charset="0"/>
                <a:ea typeface="BIZ UDゴシック" panose="020B0400000000000000" pitchFamily="49" charset="-128"/>
              </a:rPr>
              <a:t>３．基礎集計</a:t>
            </a:r>
            <a:r>
              <a:rPr lang="en-US" altLang="ja-JP" sz="4000" dirty="0">
                <a:latin typeface="Times New Roman" panose="02020603050405020304" pitchFamily="18" charset="0"/>
                <a:ea typeface="BIZ UDゴシック" panose="020B0400000000000000" pitchFamily="49" charset="-128"/>
              </a:rPr>
              <a:t>Basic Analysis</a:t>
            </a:r>
            <a:endParaRPr kumimoji="1" lang="en-US" altLang="ja-JP" sz="2000" dirty="0">
              <a:latin typeface="Times New Roman" panose="02020603050405020304" pitchFamily="18" charset="0"/>
              <a:ea typeface="BIZ UDゴシック" panose="020B0400000000000000" pitchFamily="49" charset="-128"/>
            </a:endParaRPr>
          </a:p>
        </p:txBody>
      </p:sp>
      <p:pic>
        <p:nvPicPr>
          <p:cNvPr id="1026" name="Picture 2" descr="コミュニケーションマーク">
            <a:extLst>
              <a:ext uri="{FF2B5EF4-FFF2-40B4-BE49-F238E27FC236}">
                <a16:creationId xmlns:a16="http://schemas.microsoft.com/office/drawing/2014/main" id="{44E49186-03A1-5FC7-693D-1DEF2BEA1B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98709" y="0"/>
            <a:ext cx="1731312" cy="635344"/>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グループ化 11">
            <a:extLst>
              <a:ext uri="{FF2B5EF4-FFF2-40B4-BE49-F238E27FC236}">
                <a16:creationId xmlns:a16="http://schemas.microsoft.com/office/drawing/2014/main" id="{13B02D74-2AD6-952A-FA87-BB71686ADFBA}"/>
              </a:ext>
            </a:extLst>
          </p:cNvPr>
          <p:cNvGrpSpPr/>
          <p:nvPr/>
        </p:nvGrpSpPr>
        <p:grpSpPr>
          <a:xfrm>
            <a:off x="0" y="658204"/>
            <a:ext cx="12192000" cy="114298"/>
            <a:chOff x="0" y="829556"/>
            <a:chExt cx="12192000" cy="114298"/>
          </a:xfrm>
        </p:grpSpPr>
        <p:sp>
          <p:nvSpPr>
            <p:cNvPr id="13" name="正方形/長方形 12">
              <a:extLst>
                <a:ext uri="{FF2B5EF4-FFF2-40B4-BE49-F238E27FC236}">
                  <a16:creationId xmlns:a16="http://schemas.microsoft.com/office/drawing/2014/main" id="{2BC0A9D1-6CAC-3C72-4F51-2330CF077B90}"/>
                </a:ext>
              </a:extLst>
            </p:cNvPr>
            <p:cNvSpPr/>
            <p:nvPr/>
          </p:nvSpPr>
          <p:spPr>
            <a:xfrm>
              <a:off x="0" y="829556"/>
              <a:ext cx="12192000" cy="45719"/>
            </a:xfrm>
            <a:prstGeom prst="rect">
              <a:avLst/>
            </a:prstGeom>
            <a:solidFill>
              <a:srgbClr val="2A27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EFCE1469-6347-D087-DB24-FD7E5EA88CD1}"/>
                </a:ext>
              </a:extLst>
            </p:cNvPr>
            <p:cNvSpPr/>
            <p:nvPr/>
          </p:nvSpPr>
          <p:spPr>
            <a:xfrm>
              <a:off x="0" y="898135"/>
              <a:ext cx="12192000" cy="45719"/>
            </a:xfrm>
            <a:prstGeom prst="rect">
              <a:avLst/>
            </a:prstGeom>
            <a:solidFill>
              <a:srgbClr val="F9D2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2" name="表 1">
            <a:extLst>
              <a:ext uri="{FF2B5EF4-FFF2-40B4-BE49-F238E27FC236}">
                <a16:creationId xmlns:a16="http://schemas.microsoft.com/office/drawing/2014/main" id="{C2E91EFA-1A0C-C67F-E0F2-CCB435E232A7}"/>
              </a:ext>
            </a:extLst>
          </p:cNvPr>
          <p:cNvGraphicFramePr>
            <a:graphicFrameLocks noGrp="1"/>
          </p:cNvGraphicFramePr>
          <p:nvPr>
            <p:extLst>
              <p:ext uri="{D42A27DB-BD31-4B8C-83A1-F6EECF244321}">
                <p14:modId xmlns:p14="http://schemas.microsoft.com/office/powerpoint/2010/main" val="2488317060"/>
              </p:ext>
            </p:extLst>
          </p:nvPr>
        </p:nvGraphicFramePr>
        <p:xfrm>
          <a:off x="236351" y="2443129"/>
          <a:ext cx="7784466" cy="4175760"/>
        </p:xfrm>
        <a:graphic>
          <a:graphicData uri="http://schemas.openxmlformats.org/drawingml/2006/table">
            <a:tbl>
              <a:tblPr firstRow="1" bandRow="1">
                <a:tableStyleId>{5C22544A-7EE6-4342-B048-85BDC9FD1C3A}</a:tableStyleId>
              </a:tblPr>
              <a:tblGrid>
                <a:gridCol w="3124518">
                  <a:extLst>
                    <a:ext uri="{9D8B030D-6E8A-4147-A177-3AD203B41FA5}">
                      <a16:colId xmlns:a16="http://schemas.microsoft.com/office/drawing/2014/main" val="4272212258"/>
                    </a:ext>
                  </a:extLst>
                </a:gridCol>
                <a:gridCol w="2518093">
                  <a:extLst>
                    <a:ext uri="{9D8B030D-6E8A-4147-A177-3AD203B41FA5}">
                      <a16:colId xmlns:a16="http://schemas.microsoft.com/office/drawing/2014/main" val="3481781921"/>
                    </a:ext>
                  </a:extLst>
                </a:gridCol>
                <a:gridCol w="2141855">
                  <a:extLst>
                    <a:ext uri="{9D8B030D-6E8A-4147-A177-3AD203B41FA5}">
                      <a16:colId xmlns:a16="http://schemas.microsoft.com/office/drawing/2014/main" val="336542407"/>
                    </a:ext>
                  </a:extLst>
                </a:gridCol>
              </a:tblGrid>
              <a:tr h="370840">
                <a:tc>
                  <a:txBody>
                    <a:bodyPr/>
                    <a:lstStyle/>
                    <a:p>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ja-JP" altLang="en-US" sz="2000" dirty="0">
                          <a:latin typeface="Times New Roman" panose="02020603050405020304" pitchFamily="18" charset="0"/>
                          <a:ea typeface="BIZ UDゴシック" panose="020B0400000000000000" pitchFamily="49" charset="-128"/>
                        </a:rPr>
                        <a:t>下りの</a:t>
                      </a:r>
                      <a:r>
                        <a:rPr kumimoji="1" lang="en-US" altLang="ja-JP" sz="2000" dirty="0">
                          <a:latin typeface="Times New Roman" panose="02020603050405020304" pitchFamily="18" charset="0"/>
                          <a:ea typeface="BIZ UDゴシック" panose="020B0400000000000000" pitchFamily="49" charset="-128"/>
                        </a:rPr>
                        <a:t>OD</a:t>
                      </a:r>
                      <a:r>
                        <a:rPr kumimoji="1" lang="ja-JP" altLang="en-US" sz="2000" dirty="0">
                          <a:latin typeface="Times New Roman" panose="02020603050405020304" pitchFamily="18" charset="0"/>
                          <a:ea typeface="BIZ UDゴシック" panose="020B0400000000000000" pitchFamily="49" charset="-128"/>
                        </a:rPr>
                        <a:t>距離</a:t>
                      </a:r>
                      <a:endParaRPr kumimoji="1" lang="en-US" altLang="ja-JP" sz="2000" dirty="0">
                        <a:latin typeface="Times New Roman" panose="02020603050405020304" pitchFamily="18" charset="0"/>
                        <a:ea typeface="BIZ UDゴシック" panose="020B0400000000000000" pitchFamily="49" charset="-128"/>
                      </a:endParaRPr>
                    </a:p>
                    <a:p>
                      <a:r>
                        <a:rPr lang="en-US" altLang="ja-JP" sz="2000" dirty="0">
                          <a:latin typeface="Times New Roman" panose="02020603050405020304" pitchFamily="18" charset="0"/>
                          <a:ea typeface="BIZ UDゴシック" panose="020B0400000000000000" pitchFamily="49" charset="-128"/>
                        </a:rPr>
                        <a:t>Downhill Distance</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ja-JP" altLang="en-US" sz="2000" baseline="0" dirty="0">
                          <a:latin typeface="Times New Roman" panose="02020603050405020304" pitchFamily="18" charset="0"/>
                          <a:ea typeface="BIZ UDゴシック" panose="020B0400000000000000" pitchFamily="49" charset="-128"/>
                        </a:rPr>
                        <a:t>上りの</a:t>
                      </a:r>
                      <a:r>
                        <a:rPr kumimoji="1" lang="en-US" altLang="ja-JP" sz="2000" baseline="0" dirty="0">
                          <a:latin typeface="Times New Roman" panose="02020603050405020304" pitchFamily="18" charset="0"/>
                          <a:ea typeface="BIZ UDゴシック" panose="020B0400000000000000" pitchFamily="49" charset="-128"/>
                        </a:rPr>
                        <a:t>OD</a:t>
                      </a:r>
                      <a:r>
                        <a:rPr kumimoji="1" lang="ja-JP" altLang="en-US" sz="2000" baseline="0" dirty="0">
                          <a:latin typeface="Times New Roman" panose="02020603050405020304" pitchFamily="18" charset="0"/>
                          <a:ea typeface="BIZ UDゴシック" panose="020B0400000000000000" pitchFamily="49" charset="-128"/>
                        </a:rPr>
                        <a:t>距離</a:t>
                      </a:r>
                      <a:endParaRPr kumimoji="1" lang="en-US" altLang="ja-JP" sz="2000" baseline="0" dirty="0">
                        <a:latin typeface="Times New Roman" panose="02020603050405020304" pitchFamily="18" charset="0"/>
                        <a:ea typeface="BIZ UDゴシック" panose="020B0400000000000000" pitchFamily="49" charset="-128"/>
                      </a:endParaRPr>
                    </a:p>
                    <a:p>
                      <a:r>
                        <a:rPr lang="en-US" altLang="ja-JP" sz="2000" b="1" dirty="0">
                          <a:latin typeface="Times New Roman" panose="02020603050405020304" pitchFamily="18" charset="0"/>
                          <a:ea typeface="BIZ UDゴシック" panose="020B0400000000000000" pitchFamily="49" charset="-128"/>
                        </a:rPr>
                        <a:t>Uphill Distance</a:t>
                      </a:r>
                      <a:endParaRPr kumimoji="1" lang="ja-JP" altLang="en-US" sz="2000" baseline="0" dirty="0">
                        <a:latin typeface="Times New Roman" panose="02020603050405020304" pitchFamily="18" charset="0"/>
                        <a:ea typeface="BIZ UDゴシック" panose="020B0400000000000000" pitchFamily="49" charset="-128"/>
                      </a:endParaRPr>
                    </a:p>
                  </a:txBody>
                  <a:tcPr/>
                </a:tc>
                <a:extLst>
                  <a:ext uri="{0D108BD9-81ED-4DB2-BD59-A6C34878D82A}">
                    <a16:rowId xmlns:a16="http://schemas.microsoft.com/office/drawing/2014/main" val="2502549810"/>
                  </a:ext>
                </a:extLst>
              </a:tr>
              <a:tr h="370840">
                <a:tc>
                  <a:txBody>
                    <a:bodyPr/>
                    <a:lstStyle/>
                    <a:p>
                      <a:r>
                        <a:rPr kumimoji="1" lang="en-US" altLang="ja-JP" sz="2000">
                          <a:latin typeface="Times New Roman" panose="02020603050405020304" pitchFamily="18" charset="0"/>
                          <a:ea typeface="BIZ UDゴシック" panose="020B0400000000000000" pitchFamily="49" charset="-128"/>
                        </a:rPr>
                        <a:t>Count</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1364</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1451</a:t>
                      </a:r>
                      <a:endParaRPr kumimoji="1" lang="ja-JP" altLang="en-US" sz="2000" dirty="0">
                        <a:latin typeface="Times New Roman" panose="02020603050405020304" pitchFamily="18" charset="0"/>
                        <a:ea typeface="BIZ UDゴシック" panose="020B0400000000000000" pitchFamily="49" charset="-128"/>
                      </a:endParaRPr>
                    </a:p>
                  </a:txBody>
                  <a:tcPr/>
                </a:tc>
                <a:extLst>
                  <a:ext uri="{0D108BD9-81ED-4DB2-BD59-A6C34878D82A}">
                    <a16:rowId xmlns:a16="http://schemas.microsoft.com/office/drawing/2014/main" val="2974668578"/>
                  </a:ext>
                </a:extLst>
              </a:tr>
              <a:tr h="370840">
                <a:tc>
                  <a:txBody>
                    <a:bodyPr/>
                    <a:lstStyle/>
                    <a:p>
                      <a:r>
                        <a:rPr kumimoji="1" lang="en-US" altLang="ja-JP" sz="2000" dirty="0">
                          <a:latin typeface="Times New Roman" panose="02020603050405020304" pitchFamily="18" charset="0"/>
                          <a:ea typeface="BIZ UDゴシック" panose="020B0400000000000000" pitchFamily="49" charset="-128"/>
                        </a:rPr>
                        <a:t>Average</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1652.00</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1528.00</a:t>
                      </a:r>
                      <a:endParaRPr kumimoji="1" lang="ja-JP" altLang="en-US" sz="2000" dirty="0">
                        <a:latin typeface="Times New Roman" panose="02020603050405020304" pitchFamily="18" charset="0"/>
                        <a:ea typeface="BIZ UDゴシック" panose="020B0400000000000000" pitchFamily="49" charset="-128"/>
                      </a:endParaRPr>
                    </a:p>
                  </a:txBody>
                  <a:tcPr/>
                </a:tc>
                <a:extLst>
                  <a:ext uri="{0D108BD9-81ED-4DB2-BD59-A6C34878D82A}">
                    <a16:rowId xmlns:a16="http://schemas.microsoft.com/office/drawing/2014/main" val="1917297013"/>
                  </a:ext>
                </a:extLst>
              </a:tr>
              <a:tr h="370840">
                <a:tc>
                  <a:txBody>
                    <a:bodyPr/>
                    <a:lstStyle/>
                    <a:p>
                      <a:r>
                        <a:rPr kumimoji="1" lang="en-US" altLang="ja-JP" sz="2000">
                          <a:latin typeface="Times New Roman" panose="02020603050405020304" pitchFamily="18" charset="0"/>
                          <a:ea typeface="BIZ UDゴシック" panose="020B0400000000000000" pitchFamily="49" charset="-128"/>
                        </a:rPr>
                        <a:t>Std</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1801.50</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1825.13</a:t>
                      </a:r>
                      <a:endParaRPr kumimoji="1" lang="ja-JP" altLang="en-US" sz="2000" dirty="0">
                        <a:latin typeface="Times New Roman" panose="02020603050405020304" pitchFamily="18" charset="0"/>
                        <a:ea typeface="BIZ UDゴシック" panose="020B0400000000000000" pitchFamily="49" charset="-128"/>
                      </a:endParaRPr>
                    </a:p>
                  </a:txBody>
                  <a:tcPr/>
                </a:tc>
                <a:extLst>
                  <a:ext uri="{0D108BD9-81ED-4DB2-BD59-A6C34878D82A}">
                    <a16:rowId xmlns:a16="http://schemas.microsoft.com/office/drawing/2014/main" val="4207209452"/>
                  </a:ext>
                </a:extLst>
              </a:tr>
              <a:tr h="370840">
                <a:tc>
                  <a:txBody>
                    <a:bodyPr/>
                    <a:lstStyle/>
                    <a:p>
                      <a:r>
                        <a:rPr kumimoji="1" lang="en-US" altLang="ja-JP" sz="2000">
                          <a:latin typeface="Times New Roman" panose="02020603050405020304" pitchFamily="18" charset="0"/>
                          <a:ea typeface="BIZ UDゴシック" panose="020B0400000000000000" pitchFamily="49" charset="-128"/>
                        </a:rPr>
                        <a:t>Min</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0.00</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0.00</a:t>
                      </a:r>
                      <a:endParaRPr kumimoji="1" lang="ja-JP" altLang="en-US" sz="2000" dirty="0">
                        <a:latin typeface="Times New Roman" panose="02020603050405020304" pitchFamily="18" charset="0"/>
                        <a:ea typeface="BIZ UDゴシック" panose="020B0400000000000000" pitchFamily="49" charset="-128"/>
                      </a:endParaRPr>
                    </a:p>
                  </a:txBody>
                  <a:tcPr/>
                </a:tc>
                <a:extLst>
                  <a:ext uri="{0D108BD9-81ED-4DB2-BD59-A6C34878D82A}">
                    <a16:rowId xmlns:a16="http://schemas.microsoft.com/office/drawing/2014/main" val="2911813106"/>
                  </a:ext>
                </a:extLst>
              </a:tr>
              <a:tr h="370840">
                <a:tc>
                  <a:txBody>
                    <a:bodyPr/>
                    <a:lstStyle/>
                    <a:p>
                      <a:r>
                        <a:rPr lang="en-US" altLang="ja-JP" sz="2000" dirty="0">
                          <a:latin typeface="Times New Roman" panose="02020603050405020304" pitchFamily="18" charset="0"/>
                          <a:ea typeface="BIZ UDゴシック" panose="020B0400000000000000" pitchFamily="49" charset="-128"/>
                        </a:rPr>
                        <a:t>25% (</a:t>
                      </a:r>
                      <a:r>
                        <a:rPr lang="ja-JP" altLang="en-US" sz="2000" dirty="0">
                          <a:latin typeface="Times New Roman" panose="02020603050405020304" pitchFamily="18" charset="0"/>
                          <a:ea typeface="BIZ UDゴシック" panose="020B0400000000000000" pitchFamily="49" charset="-128"/>
                        </a:rPr>
                        <a:t>第</a:t>
                      </a:r>
                      <a:r>
                        <a:rPr lang="en-US" altLang="ja-JP" sz="2000" dirty="0">
                          <a:latin typeface="Times New Roman" panose="02020603050405020304" pitchFamily="18" charset="0"/>
                          <a:ea typeface="BIZ UDゴシック" panose="020B0400000000000000" pitchFamily="49" charset="-128"/>
                        </a:rPr>
                        <a:t>1</a:t>
                      </a:r>
                      <a:r>
                        <a:rPr lang="ja-JP" altLang="en-US" sz="2000" dirty="0">
                          <a:latin typeface="Times New Roman" panose="02020603050405020304" pitchFamily="18" charset="0"/>
                          <a:ea typeface="BIZ UDゴシック" panose="020B0400000000000000" pitchFamily="49" charset="-128"/>
                        </a:rPr>
                        <a:t>四分位数</a:t>
                      </a:r>
                      <a:r>
                        <a:rPr lang="en-US" altLang="ja-JP" sz="2000" dirty="0">
                          <a:latin typeface="Times New Roman" panose="02020603050405020304" pitchFamily="18" charset="0"/>
                          <a:ea typeface="BIZ UDゴシック" panose="020B0400000000000000" pitchFamily="49" charset="-128"/>
                        </a:rPr>
                        <a:t>)</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433.32</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321.16</a:t>
                      </a:r>
                      <a:endParaRPr kumimoji="1" lang="ja-JP" altLang="en-US" sz="2000" dirty="0">
                        <a:latin typeface="Times New Roman" panose="02020603050405020304" pitchFamily="18" charset="0"/>
                        <a:ea typeface="BIZ UDゴシック" panose="020B0400000000000000" pitchFamily="49" charset="-128"/>
                      </a:endParaRPr>
                    </a:p>
                  </a:txBody>
                  <a:tcPr/>
                </a:tc>
                <a:extLst>
                  <a:ext uri="{0D108BD9-81ED-4DB2-BD59-A6C34878D82A}">
                    <a16:rowId xmlns:a16="http://schemas.microsoft.com/office/drawing/2014/main" val="4265916332"/>
                  </a:ext>
                </a:extLst>
              </a:tr>
              <a:tr h="370840">
                <a:tc>
                  <a:txBody>
                    <a:bodyPr/>
                    <a:lstStyle/>
                    <a:p>
                      <a:r>
                        <a:rPr lang="en-US" altLang="zh-CN" sz="2000" dirty="0">
                          <a:latin typeface="Times New Roman" panose="02020603050405020304" pitchFamily="18" charset="0"/>
                          <a:ea typeface="BIZ UDゴシック" panose="020B0400000000000000" pitchFamily="49" charset="-128"/>
                        </a:rPr>
                        <a:t>50% (</a:t>
                      </a:r>
                      <a:r>
                        <a:rPr lang="zh-CN" altLang="en-US" sz="2000" dirty="0">
                          <a:latin typeface="Times New Roman" panose="02020603050405020304" pitchFamily="18" charset="0"/>
                          <a:ea typeface="BIZ UDゴシック" panose="020B0400000000000000" pitchFamily="49" charset="-128"/>
                        </a:rPr>
                        <a:t>中央値 </a:t>
                      </a:r>
                      <a:r>
                        <a:rPr lang="en-US" altLang="zh-CN" sz="2000" dirty="0">
                          <a:latin typeface="Times New Roman" panose="02020603050405020304" pitchFamily="18" charset="0"/>
                          <a:ea typeface="BIZ UDゴシック" panose="020B0400000000000000" pitchFamily="49" charset="-128"/>
                        </a:rPr>
                        <a:t>/ </a:t>
                      </a:r>
                      <a:r>
                        <a:rPr lang="zh-CN" altLang="en-US" sz="2000" dirty="0">
                          <a:latin typeface="Times New Roman" panose="02020603050405020304" pitchFamily="18" charset="0"/>
                          <a:ea typeface="BIZ UDゴシック" panose="020B0400000000000000" pitchFamily="49" charset="-128"/>
                        </a:rPr>
                        <a:t>第</a:t>
                      </a:r>
                      <a:r>
                        <a:rPr lang="en-US" altLang="zh-CN" sz="2000" dirty="0">
                          <a:latin typeface="Times New Roman" panose="02020603050405020304" pitchFamily="18" charset="0"/>
                          <a:ea typeface="BIZ UDゴシック" panose="020B0400000000000000" pitchFamily="49" charset="-128"/>
                        </a:rPr>
                        <a:t>2</a:t>
                      </a:r>
                      <a:r>
                        <a:rPr lang="zh-CN" altLang="en-US" sz="2000" dirty="0">
                          <a:latin typeface="Times New Roman" panose="02020603050405020304" pitchFamily="18" charset="0"/>
                          <a:ea typeface="BIZ UDゴシック" panose="020B0400000000000000" pitchFamily="49" charset="-128"/>
                        </a:rPr>
                        <a:t>四分位数</a:t>
                      </a:r>
                      <a:r>
                        <a:rPr lang="en-US" altLang="zh-CN" sz="2000" dirty="0">
                          <a:latin typeface="Times New Roman" panose="02020603050405020304" pitchFamily="18" charset="0"/>
                          <a:ea typeface="BIZ UDゴシック" panose="020B0400000000000000" pitchFamily="49" charset="-128"/>
                        </a:rPr>
                        <a:t>)</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982.40</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816.85</a:t>
                      </a:r>
                      <a:endParaRPr kumimoji="1" lang="ja-JP" altLang="en-US" sz="2000" dirty="0">
                        <a:latin typeface="Times New Roman" panose="02020603050405020304" pitchFamily="18" charset="0"/>
                        <a:ea typeface="BIZ UDゴシック" panose="020B0400000000000000" pitchFamily="49" charset="-128"/>
                      </a:endParaRPr>
                    </a:p>
                  </a:txBody>
                  <a:tcPr/>
                </a:tc>
                <a:extLst>
                  <a:ext uri="{0D108BD9-81ED-4DB2-BD59-A6C34878D82A}">
                    <a16:rowId xmlns:a16="http://schemas.microsoft.com/office/drawing/2014/main" val="3679229865"/>
                  </a:ext>
                </a:extLst>
              </a:tr>
              <a:tr h="0">
                <a:tc>
                  <a:txBody>
                    <a:bodyPr/>
                    <a:lstStyle/>
                    <a:p>
                      <a:r>
                        <a:rPr lang="en-US" altLang="ja-JP" sz="2000" dirty="0">
                          <a:latin typeface="Times New Roman" panose="02020603050405020304" pitchFamily="18" charset="0"/>
                          <a:ea typeface="BIZ UDゴシック" panose="020B0400000000000000" pitchFamily="49" charset="-128"/>
                        </a:rPr>
                        <a:t>75% (</a:t>
                      </a:r>
                      <a:r>
                        <a:rPr lang="ja-JP" altLang="en-US" sz="2000" dirty="0">
                          <a:latin typeface="Times New Roman" panose="02020603050405020304" pitchFamily="18" charset="0"/>
                          <a:ea typeface="BIZ UDゴシック" panose="020B0400000000000000" pitchFamily="49" charset="-128"/>
                        </a:rPr>
                        <a:t>第</a:t>
                      </a:r>
                      <a:r>
                        <a:rPr lang="en-US" altLang="ja-JP" sz="2000" dirty="0">
                          <a:latin typeface="Times New Roman" panose="02020603050405020304" pitchFamily="18" charset="0"/>
                          <a:ea typeface="BIZ UDゴシック" panose="020B0400000000000000" pitchFamily="49" charset="-128"/>
                        </a:rPr>
                        <a:t>3</a:t>
                      </a:r>
                      <a:r>
                        <a:rPr lang="ja-JP" altLang="en-US" sz="2000" dirty="0">
                          <a:latin typeface="Times New Roman" panose="02020603050405020304" pitchFamily="18" charset="0"/>
                          <a:ea typeface="BIZ UDゴシック" panose="020B0400000000000000" pitchFamily="49" charset="-128"/>
                        </a:rPr>
                        <a:t>四分位数</a:t>
                      </a:r>
                      <a:r>
                        <a:rPr lang="en-US" altLang="ja-JP" sz="2000" dirty="0">
                          <a:latin typeface="Times New Roman" panose="02020603050405020304" pitchFamily="18" charset="0"/>
                          <a:ea typeface="BIZ UDゴシック" panose="020B0400000000000000" pitchFamily="49" charset="-128"/>
                        </a:rPr>
                        <a:t>)</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2113.47</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2106.72</a:t>
                      </a:r>
                      <a:endParaRPr kumimoji="1" lang="ja-JP" altLang="en-US" sz="2000" dirty="0">
                        <a:latin typeface="Times New Roman" panose="02020603050405020304" pitchFamily="18" charset="0"/>
                        <a:ea typeface="BIZ UDゴシック" panose="020B0400000000000000" pitchFamily="49" charset="-128"/>
                      </a:endParaRPr>
                    </a:p>
                  </a:txBody>
                  <a:tcPr/>
                </a:tc>
                <a:extLst>
                  <a:ext uri="{0D108BD9-81ED-4DB2-BD59-A6C34878D82A}">
                    <a16:rowId xmlns:a16="http://schemas.microsoft.com/office/drawing/2014/main" val="1488581469"/>
                  </a:ext>
                </a:extLst>
              </a:tr>
              <a:tr h="370840">
                <a:tc>
                  <a:txBody>
                    <a:bodyPr/>
                    <a:lstStyle/>
                    <a:p>
                      <a:r>
                        <a:rPr kumimoji="1" lang="en-US" altLang="ja-JP" sz="2000" dirty="0">
                          <a:latin typeface="Times New Roman" panose="02020603050405020304" pitchFamily="18" charset="0"/>
                          <a:ea typeface="BIZ UDゴシック" panose="020B0400000000000000" pitchFamily="49" charset="-128"/>
                        </a:rPr>
                        <a:t>Max</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2113.47</a:t>
                      </a:r>
                      <a:endParaRPr kumimoji="1" lang="ja-JP" altLang="en-US" sz="2000" dirty="0">
                        <a:latin typeface="Times New Roman" panose="02020603050405020304" pitchFamily="18" charset="0"/>
                        <a:ea typeface="BIZ UDゴシック" panose="020B0400000000000000" pitchFamily="49" charset="-128"/>
                      </a:endParaRPr>
                    </a:p>
                  </a:txBody>
                  <a:tcPr/>
                </a:tc>
                <a:tc>
                  <a:txBody>
                    <a:bodyPr/>
                    <a:lstStyle/>
                    <a:p>
                      <a:r>
                        <a:rPr kumimoji="1" lang="en-US" altLang="ja-JP" sz="2000" dirty="0">
                          <a:latin typeface="Times New Roman" panose="02020603050405020304" pitchFamily="18" charset="0"/>
                          <a:ea typeface="BIZ UDゴシック" panose="020B0400000000000000" pitchFamily="49" charset="-128"/>
                        </a:rPr>
                        <a:t>9933.76</a:t>
                      </a:r>
                      <a:endParaRPr kumimoji="1" lang="ja-JP" altLang="en-US" sz="2000" dirty="0">
                        <a:latin typeface="Times New Roman" panose="02020603050405020304" pitchFamily="18" charset="0"/>
                        <a:ea typeface="BIZ UDゴシック" panose="020B0400000000000000" pitchFamily="49" charset="-128"/>
                      </a:endParaRPr>
                    </a:p>
                  </a:txBody>
                  <a:tcPr/>
                </a:tc>
                <a:extLst>
                  <a:ext uri="{0D108BD9-81ED-4DB2-BD59-A6C34878D82A}">
                    <a16:rowId xmlns:a16="http://schemas.microsoft.com/office/drawing/2014/main" val="728249428"/>
                  </a:ext>
                </a:extLst>
              </a:tr>
            </a:tbl>
          </a:graphicData>
        </a:graphic>
      </p:graphicFrame>
      <p:sp>
        <p:nvSpPr>
          <p:cNvPr id="3" name="テキスト ボックス 2">
            <a:extLst>
              <a:ext uri="{FF2B5EF4-FFF2-40B4-BE49-F238E27FC236}">
                <a16:creationId xmlns:a16="http://schemas.microsoft.com/office/drawing/2014/main" id="{2D7D5F82-8355-A228-E917-BDCABD9B7790}"/>
              </a:ext>
            </a:extLst>
          </p:cNvPr>
          <p:cNvSpPr txBox="1"/>
          <p:nvPr/>
        </p:nvSpPr>
        <p:spPr>
          <a:xfrm>
            <a:off x="203097" y="2010617"/>
            <a:ext cx="12192000" cy="400110"/>
          </a:xfrm>
          <a:prstGeom prst="rect">
            <a:avLst/>
          </a:prstGeom>
          <a:noFill/>
        </p:spPr>
        <p:txBody>
          <a:bodyPr wrap="square" rtlCol="0">
            <a:spAutoFit/>
          </a:bodyPr>
          <a:lstStyle/>
          <a:p>
            <a:r>
              <a:rPr lang="ja-JP" altLang="en-US" sz="2000" dirty="0">
                <a:latin typeface="Times New Roman" panose="02020603050405020304" pitchFamily="18" charset="0"/>
                <a:ea typeface="BIZ UDゴシック" panose="020B0400000000000000" pitchFamily="49" charset="-128"/>
              </a:rPr>
              <a:t>パーセンタイル</a:t>
            </a:r>
            <a:r>
              <a:rPr lang="en-US" altLang="ja-JP" sz="2000" dirty="0">
                <a:latin typeface="Times New Roman" panose="02020603050405020304" pitchFamily="18" charset="0"/>
                <a:ea typeface="BIZ UDゴシック" panose="020B0400000000000000" pitchFamily="49" charset="-128"/>
              </a:rPr>
              <a:t>percentile</a:t>
            </a:r>
          </a:p>
        </p:txBody>
      </p:sp>
      <p:sp>
        <p:nvSpPr>
          <p:cNvPr id="6" name="テキスト ボックス 5">
            <a:extLst>
              <a:ext uri="{FF2B5EF4-FFF2-40B4-BE49-F238E27FC236}">
                <a16:creationId xmlns:a16="http://schemas.microsoft.com/office/drawing/2014/main" id="{EEDB359A-F5B3-90C2-C2E1-A4B54099CC71}"/>
              </a:ext>
            </a:extLst>
          </p:cNvPr>
          <p:cNvSpPr txBox="1"/>
          <p:nvPr/>
        </p:nvSpPr>
        <p:spPr>
          <a:xfrm>
            <a:off x="159505" y="899565"/>
            <a:ext cx="12192000" cy="954107"/>
          </a:xfrm>
          <a:prstGeom prst="rect">
            <a:avLst/>
          </a:prstGeom>
          <a:noFill/>
        </p:spPr>
        <p:txBody>
          <a:bodyPr wrap="square" rtlCol="0">
            <a:spAutoFit/>
          </a:bodyPr>
          <a:lstStyle/>
          <a:p>
            <a:r>
              <a:rPr lang="ja-JP" altLang="en-US" sz="2800" dirty="0">
                <a:latin typeface="Times New Roman" panose="02020603050405020304" pitchFamily="18" charset="0"/>
                <a:ea typeface="BIZ UDゴシック" panose="020B0400000000000000" pitchFamily="49" charset="-128"/>
              </a:rPr>
              <a:t>徒歩・自転車による</a:t>
            </a:r>
            <a:r>
              <a:rPr lang="en-US" altLang="ja-JP" sz="2800" dirty="0">
                <a:latin typeface="Times New Roman" panose="02020603050405020304" pitchFamily="18" charset="0"/>
                <a:ea typeface="BIZ UDゴシック" panose="020B0400000000000000" pitchFamily="49" charset="-128"/>
              </a:rPr>
              <a:t>OD</a:t>
            </a:r>
            <a:r>
              <a:rPr lang="ja-JP" altLang="en-US" sz="2800" dirty="0">
                <a:latin typeface="Times New Roman" panose="02020603050405020304" pitchFamily="18" charset="0"/>
                <a:ea typeface="BIZ UDゴシック" panose="020B0400000000000000" pitchFamily="49" charset="-128"/>
              </a:rPr>
              <a:t>距離の比較　</a:t>
            </a:r>
            <a:endParaRPr lang="en-US" altLang="ja-JP" sz="2800" dirty="0">
              <a:latin typeface="Times New Roman" panose="02020603050405020304" pitchFamily="18" charset="0"/>
              <a:ea typeface="BIZ UDゴシック" panose="020B0400000000000000" pitchFamily="49" charset="-128"/>
            </a:endParaRPr>
          </a:p>
          <a:p>
            <a:r>
              <a:rPr lang="en-US" altLang="ja-JP" sz="2800" dirty="0">
                <a:latin typeface="Times New Roman" panose="02020603050405020304" pitchFamily="18" charset="0"/>
                <a:ea typeface="BIZ UDゴシック" panose="020B0400000000000000" pitchFamily="49" charset="-128"/>
              </a:rPr>
              <a:t>Comparison of OD Distances by Walking and Bicycle</a:t>
            </a:r>
          </a:p>
        </p:txBody>
      </p:sp>
      <p:sp>
        <p:nvSpPr>
          <p:cNvPr id="7" name="テキスト ボックス 6">
            <a:extLst>
              <a:ext uri="{FF2B5EF4-FFF2-40B4-BE49-F238E27FC236}">
                <a16:creationId xmlns:a16="http://schemas.microsoft.com/office/drawing/2014/main" id="{311DDA61-C144-3C3F-17A0-1108DB9F3A49}"/>
              </a:ext>
            </a:extLst>
          </p:cNvPr>
          <p:cNvSpPr txBox="1"/>
          <p:nvPr/>
        </p:nvSpPr>
        <p:spPr>
          <a:xfrm>
            <a:off x="8776575" y="2773590"/>
            <a:ext cx="3179074" cy="3170099"/>
          </a:xfrm>
          <a:prstGeom prst="rect">
            <a:avLst/>
          </a:prstGeom>
          <a:noFill/>
        </p:spPr>
        <p:txBody>
          <a:bodyPr wrap="square" rtlCol="0">
            <a:spAutoFit/>
          </a:bodyPr>
          <a:lstStyle/>
          <a:p>
            <a:r>
              <a:rPr lang="ja-JP" altLang="en-US" sz="2000" dirty="0">
                <a:latin typeface="Times New Roman" panose="02020603050405020304" pitchFamily="18" charset="0"/>
                <a:ea typeface="BIZ UDゴシック" panose="020B0400000000000000" pitchFamily="49" charset="-128"/>
              </a:rPr>
              <a:t>上りの方が</a:t>
            </a:r>
            <a:r>
              <a:rPr lang="en-US" altLang="ja-JP" sz="2000" dirty="0">
                <a:latin typeface="Times New Roman" panose="02020603050405020304" pitchFamily="18" charset="0"/>
                <a:ea typeface="BIZ UDゴシック" panose="020B0400000000000000" pitchFamily="49" charset="-128"/>
              </a:rPr>
              <a:t>OD</a:t>
            </a:r>
            <a:r>
              <a:rPr lang="ja-JP" altLang="en-US" sz="2000" dirty="0">
                <a:latin typeface="Times New Roman" panose="02020603050405020304" pitchFamily="18" charset="0"/>
                <a:ea typeface="BIZ UDゴシック" panose="020B0400000000000000" pitchFamily="49" charset="-128"/>
              </a:rPr>
              <a:t>距離が短い傾向</a:t>
            </a:r>
            <a:endParaRPr lang="en-US" altLang="ja-JP" sz="2000" dirty="0">
              <a:latin typeface="Times New Roman" panose="02020603050405020304" pitchFamily="18" charset="0"/>
              <a:ea typeface="BIZ UDゴシック" panose="020B0400000000000000" pitchFamily="49" charset="-128"/>
            </a:endParaRPr>
          </a:p>
          <a:p>
            <a:r>
              <a:rPr lang="en-US" altLang="ja-JP" sz="2000" dirty="0">
                <a:latin typeface="Times New Roman" panose="02020603050405020304" pitchFamily="18" charset="0"/>
                <a:ea typeface="BIZ UDゴシック" panose="020B0400000000000000" pitchFamily="49" charset="-128"/>
              </a:rPr>
              <a:t>Upward routes tend to have shorter OD distances</a:t>
            </a:r>
          </a:p>
          <a:p>
            <a:endParaRPr lang="en-US" altLang="ja-JP" sz="2000" dirty="0">
              <a:latin typeface="Times New Roman" panose="02020603050405020304" pitchFamily="18" charset="0"/>
              <a:ea typeface="BIZ UDゴシック" panose="020B0400000000000000" pitchFamily="49" charset="-128"/>
            </a:endParaRPr>
          </a:p>
          <a:p>
            <a:r>
              <a:rPr lang="ja-JP" altLang="en-US" sz="2000" dirty="0">
                <a:latin typeface="Times New Roman" panose="02020603050405020304" pitchFamily="18" charset="0"/>
                <a:ea typeface="BIZ UDゴシック" panose="020B0400000000000000" pitchFamily="49" charset="-128"/>
              </a:rPr>
              <a:t>→上りでは，非動力移動が避けられているのでは</a:t>
            </a:r>
            <a:endParaRPr lang="en-US" altLang="ja-JP" sz="2000" dirty="0">
              <a:latin typeface="Times New Roman" panose="02020603050405020304" pitchFamily="18" charset="0"/>
              <a:ea typeface="BIZ UDゴシック" panose="020B0400000000000000" pitchFamily="49" charset="-128"/>
            </a:endParaRPr>
          </a:p>
          <a:p>
            <a:r>
              <a:rPr lang="en-US" altLang="ja-JP" sz="2000" dirty="0">
                <a:latin typeface="Times New Roman" panose="02020603050405020304" pitchFamily="18" charset="0"/>
                <a:ea typeface="BIZ UDゴシック" panose="020B0400000000000000" pitchFamily="49" charset="-128"/>
              </a:rPr>
              <a:t>Suggestion that non-motorized transportation may be disliked</a:t>
            </a:r>
          </a:p>
        </p:txBody>
      </p:sp>
      <p:sp>
        <p:nvSpPr>
          <p:cNvPr id="8" name="矢印: 右 7">
            <a:extLst>
              <a:ext uri="{FF2B5EF4-FFF2-40B4-BE49-F238E27FC236}">
                <a16:creationId xmlns:a16="http://schemas.microsoft.com/office/drawing/2014/main" id="{AB5D2F72-D8E3-FE54-D33D-E4B7C150F64B}"/>
              </a:ext>
            </a:extLst>
          </p:cNvPr>
          <p:cNvSpPr/>
          <p:nvPr/>
        </p:nvSpPr>
        <p:spPr>
          <a:xfrm>
            <a:off x="8107680" y="3429000"/>
            <a:ext cx="396240" cy="929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49841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80A2C-5AEA-B7F1-0BE9-56DDC010D575}"/>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3533059-6310-FF78-FEF7-32F844FECEE6}"/>
              </a:ext>
            </a:extLst>
          </p:cNvPr>
          <p:cNvSpPr txBox="1"/>
          <p:nvPr/>
        </p:nvSpPr>
        <p:spPr>
          <a:xfrm>
            <a:off x="0" y="3414"/>
            <a:ext cx="4089581" cy="70788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kern="1200" dirty="0">
                <a:solidFill>
                  <a:prstClr val="black"/>
                </a:solidFill>
                <a:latin typeface="Times New Roman" panose="02020603050405020304" pitchFamily="18" charset="0"/>
                <a:ea typeface="BIZ UDゴシック" panose="020B0400000000000000" pitchFamily="49" charset="-128"/>
                <a:cs typeface="+mn-cs"/>
              </a:rPr>
              <a:t>４</a:t>
            </a:r>
            <a:r>
              <a:rPr kumimoji="1" lang="ja-JP" altLang="en-US" sz="4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a:t>
            </a:r>
            <a:r>
              <a:rPr kumimoji="1" lang="ja-JP" altLang="en-US" sz="4000" kern="1200" dirty="0">
                <a:solidFill>
                  <a:prstClr val="black"/>
                </a:solidFill>
                <a:latin typeface="Times New Roman" panose="02020603050405020304" pitchFamily="18" charset="0"/>
                <a:ea typeface="BIZ UDゴシック" panose="020B0400000000000000" pitchFamily="49" charset="-128"/>
                <a:cs typeface="+mn-cs"/>
              </a:rPr>
              <a:t>モデル</a:t>
            </a:r>
            <a:r>
              <a:rPr kumimoji="1" lang="en-US" altLang="ja-JP" sz="4000" kern="1200" dirty="0">
                <a:solidFill>
                  <a:prstClr val="black"/>
                </a:solidFill>
                <a:latin typeface="Times New Roman" panose="02020603050405020304" pitchFamily="18" charset="0"/>
                <a:ea typeface="BIZ UDゴシック" panose="020B0400000000000000" pitchFamily="49" charset="-128"/>
                <a:cs typeface="+mn-cs"/>
              </a:rPr>
              <a:t>Model</a:t>
            </a:r>
            <a:endParaRPr kumimoji="1" lang="en-US" altLang="ja-JP" sz="2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endParaRPr>
          </a:p>
        </p:txBody>
      </p:sp>
      <p:pic>
        <p:nvPicPr>
          <p:cNvPr id="1026" name="Picture 2" descr="コミュニケーションマーク">
            <a:extLst>
              <a:ext uri="{FF2B5EF4-FFF2-40B4-BE49-F238E27FC236}">
                <a16:creationId xmlns:a16="http://schemas.microsoft.com/office/drawing/2014/main" id="{CA2B47D5-8A41-D625-82B5-4C42ECFBC4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98709" y="0"/>
            <a:ext cx="1731312" cy="635344"/>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61A2708D-EEBD-494C-E01A-23AE3EC18675}"/>
              </a:ext>
            </a:extLst>
          </p:cNvPr>
          <p:cNvSpPr txBox="1"/>
          <p:nvPr/>
        </p:nvSpPr>
        <p:spPr>
          <a:xfrm>
            <a:off x="0" y="788220"/>
            <a:ext cx="121920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二項ロジットモデル</a:t>
            </a:r>
            <a:r>
              <a:rPr kumimoji="1" lang="en-US" altLang="ja-JP"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Binary Logit Model</a:t>
            </a:r>
          </a:p>
        </p:txBody>
      </p:sp>
      <p:grpSp>
        <p:nvGrpSpPr>
          <p:cNvPr id="12" name="グループ化 11">
            <a:extLst>
              <a:ext uri="{FF2B5EF4-FFF2-40B4-BE49-F238E27FC236}">
                <a16:creationId xmlns:a16="http://schemas.microsoft.com/office/drawing/2014/main" id="{D4E48D31-A8ED-5C5C-DD63-8DB77407CB13}"/>
              </a:ext>
            </a:extLst>
          </p:cNvPr>
          <p:cNvGrpSpPr/>
          <p:nvPr/>
        </p:nvGrpSpPr>
        <p:grpSpPr>
          <a:xfrm>
            <a:off x="0" y="658204"/>
            <a:ext cx="12192000" cy="114298"/>
            <a:chOff x="0" y="829556"/>
            <a:chExt cx="12192000" cy="114298"/>
          </a:xfrm>
        </p:grpSpPr>
        <p:sp>
          <p:nvSpPr>
            <p:cNvPr id="13" name="正方形/長方形 12">
              <a:extLst>
                <a:ext uri="{FF2B5EF4-FFF2-40B4-BE49-F238E27FC236}">
                  <a16:creationId xmlns:a16="http://schemas.microsoft.com/office/drawing/2014/main" id="{6C99668C-2D12-5FD3-9EE0-E34E83EB98F6}"/>
                </a:ext>
              </a:extLst>
            </p:cNvPr>
            <p:cNvSpPr/>
            <p:nvPr/>
          </p:nvSpPr>
          <p:spPr>
            <a:xfrm>
              <a:off x="0" y="829556"/>
              <a:ext cx="12192000" cy="45719"/>
            </a:xfrm>
            <a:prstGeom prst="rect">
              <a:avLst/>
            </a:prstGeom>
            <a:solidFill>
              <a:srgbClr val="2A27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4" name="正方形/長方形 13">
              <a:extLst>
                <a:ext uri="{FF2B5EF4-FFF2-40B4-BE49-F238E27FC236}">
                  <a16:creationId xmlns:a16="http://schemas.microsoft.com/office/drawing/2014/main" id="{2B0B609A-4446-B71D-3B0B-7977CC8BA3ED}"/>
                </a:ext>
              </a:extLst>
            </p:cNvPr>
            <p:cNvSpPr/>
            <p:nvPr/>
          </p:nvSpPr>
          <p:spPr>
            <a:xfrm>
              <a:off x="0" y="898135"/>
              <a:ext cx="12192000" cy="45719"/>
            </a:xfrm>
            <a:prstGeom prst="rect">
              <a:avLst/>
            </a:prstGeom>
            <a:solidFill>
              <a:srgbClr val="F9D2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grpSp>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B2F54C05-A3A1-6B7D-72C6-B4DBF0506235}"/>
                  </a:ext>
                </a:extLst>
              </p:cNvPr>
              <p:cNvSpPr txBox="1"/>
              <p:nvPr/>
            </p:nvSpPr>
            <p:spPr>
              <a:xfrm>
                <a:off x="-57222" y="1495531"/>
                <a:ext cx="8599021"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𝑉</m:t>
                      </m:r>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m:t>
                      </m:r>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ja-JP" altLang="en-US"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𝛽</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0</m:t>
                          </m:r>
                        </m:sub>
                      </m:s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m:t>
                      </m:r>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ja-JP" altLang="en-US"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𝛽</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1</m:t>
                          </m:r>
                        </m:sub>
                      </m:s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m:t>
                      </m:r>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𝑥</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1</m:t>
                          </m:r>
                        </m:sub>
                      </m:s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m:t>
                      </m:r>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ja-JP" altLang="en-US"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𝛽</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2</m:t>
                          </m:r>
                        </m:sub>
                      </m:s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m:t>
                      </m:r>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𝑥</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2</m:t>
                          </m:r>
                        </m:sub>
                      </m:s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m:t>
                      </m:r>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ja-JP" altLang="en-US"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𝛽</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3</m:t>
                          </m:r>
                        </m:sub>
                      </m:s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m:t>
                      </m:r>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𝑥</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3</m:t>
                          </m:r>
                        </m:sub>
                      </m:s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m:t>
                      </m:r>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ja-JP" altLang="en-US"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𝛽</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4</m:t>
                          </m:r>
                        </m:sub>
                      </m:s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m:t>
                      </m:r>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𝑥</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4</m:t>
                          </m:r>
                        </m:sub>
                      </m:sSub>
                    </m:oMath>
                  </m:oMathPara>
                </a14:m>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mc:Choice>
        <mc:Fallback xmlns="">
          <p:sp>
            <p:nvSpPr>
              <p:cNvPr id="5" name="テキスト ボックス 4">
                <a:extLst>
                  <a:ext uri="{FF2B5EF4-FFF2-40B4-BE49-F238E27FC236}">
                    <a16:creationId xmlns:a16="http://schemas.microsoft.com/office/drawing/2014/main" id="{B2F54C05-A3A1-6B7D-72C6-B4DBF0506235}"/>
                  </a:ext>
                </a:extLst>
              </p:cNvPr>
              <p:cNvSpPr txBox="1">
                <a:spLocks noRot="1" noChangeAspect="1" noMove="1" noResize="1" noEditPoints="1" noAdjustHandles="1" noChangeArrowheads="1" noChangeShapeType="1" noTextEdit="1"/>
              </p:cNvSpPr>
              <p:nvPr/>
            </p:nvSpPr>
            <p:spPr>
              <a:xfrm>
                <a:off x="-57222" y="1495531"/>
                <a:ext cx="8599021" cy="492443"/>
              </a:xfrm>
              <a:prstGeom prst="rect">
                <a:avLst/>
              </a:prstGeom>
              <a:blipFill>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a:extLst>
                  <a:ext uri="{FF2B5EF4-FFF2-40B4-BE49-F238E27FC236}">
                    <a16:creationId xmlns:a16="http://schemas.microsoft.com/office/drawing/2014/main" id="{B9EE0C06-E9CA-E313-9604-5DAF00EBB898}"/>
                  </a:ext>
                </a:extLst>
              </p:cNvPr>
              <p:cNvSpPr txBox="1"/>
              <p:nvPr/>
            </p:nvSpPr>
            <p:spPr>
              <a:xfrm>
                <a:off x="7517562" y="2264984"/>
                <a:ext cx="386516"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𝑉</m:t>
                      </m:r>
                    </m:oMath>
                  </m:oMathPara>
                </a14:m>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mc:Choice>
        <mc:Fallback xmlns="">
          <p:sp>
            <p:nvSpPr>
              <p:cNvPr id="8" name="テキスト ボックス 7">
                <a:extLst>
                  <a:ext uri="{FF2B5EF4-FFF2-40B4-BE49-F238E27FC236}">
                    <a16:creationId xmlns:a16="http://schemas.microsoft.com/office/drawing/2014/main" id="{B9EE0C06-E9CA-E313-9604-5DAF00EBB898}"/>
                  </a:ext>
                </a:extLst>
              </p:cNvPr>
              <p:cNvSpPr txBox="1">
                <a:spLocks noRot="1" noChangeAspect="1" noMove="1" noResize="1" noEditPoints="1" noAdjustHandles="1" noChangeArrowheads="1" noChangeShapeType="1" noTextEdit="1"/>
              </p:cNvSpPr>
              <p:nvPr/>
            </p:nvSpPr>
            <p:spPr>
              <a:xfrm>
                <a:off x="7517562" y="2264984"/>
                <a:ext cx="386516" cy="492443"/>
              </a:xfrm>
              <a:prstGeom prst="rect">
                <a:avLst/>
              </a:prstGeom>
              <a:blipFill>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5" name="テキスト ボックス 14">
                <a:extLst>
                  <a:ext uri="{FF2B5EF4-FFF2-40B4-BE49-F238E27FC236}">
                    <a16:creationId xmlns:a16="http://schemas.microsoft.com/office/drawing/2014/main" id="{B030FA81-FC2E-4112-E2FE-493D1E1E0D99}"/>
                  </a:ext>
                </a:extLst>
              </p:cNvPr>
              <p:cNvSpPr txBox="1"/>
              <p:nvPr/>
            </p:nvSpPr>
            <p:spPr>
              <a:xfrm>
                <a:off x="27566" y="2628078"/>
                <a:ext cx="520142"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ja-JP" altLang="en-US"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𝛽</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1</m:t>
                          </m:r>
                        </m:sub>
                      </m:sSub>
                    </m:oMath>
                  </m:oMathPara>
                </a14:m>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mc:Choice>
        <mc:Fallback xmlns="">
          <p:sp>
            <p:nvSpPr>
              <p:cNvPr id="15" name="テキスト ボックス 14">
                <a:extLst>
                  <a:ext uri="{FF2B5EF4-FFF2-40B4-BE49-F238E27FC236}">
                    <a16:creationId xmlns:a16="http://schemas.microsoft.com/office/drawing/2014/main" id="{B030FA81-FC2E-4112-E2FE-493D1E1E0D99}"/>
                  </a:ext>
                </a:extLst>
              </p:cNvPr>
              <p:cNvSpPr txBox="1">
                <a:spLocks noRot="1" noChangeAspect="1" noMove="1" noResize="1" noEditPoints="1" noAdjustHandles="1" noChangeArrowheads="1" noChangeShapeType="1" noTextEdit="1"/>
              </p:cNvSpPr>
              <p:nvPr/>
            </p:nvSpPr>
            <p:spPr>
              <a:xfrm>
                <a:off x="27566" y="2628078"/>
                <a:ext cx="520142" cy="492443"/>
              </a:xfrm>
              <a:prstGeom prst="rect">
                <a:avLst/>
              </a:prstGeom>
              <a:blipFill>
                <a:blip r:embed="rId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6" name="テキスト ボックス 15">
                <a:extLst>
                  <a:ext uri="{FF2B5EF4-FFF2-40B4-BE49-F238E27FC236}">
                    <a16:creationId xmlns:a16="http://schemas.microsoft.com/office/drawing/2014/main" id="{E2F04619-9488-5283-9BB6-F7A17518A5A7}"/>
                  </a:ext>
                </a:extLst>
              </p:cNvPr>
              <p:cNvSpPr txBox="1"/>
              <p:nvPr/>
            </p:nvSpPr>
            <p:spPr>
              <a:xfrm>
                <a:off x="27566" y="3749052"/>
                <a:ext cx="529632"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ja-JP" altLang="en-US"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𝛽</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2</m:t>
                          </m:r>
                        </m:sub>
                      </m:sSub>
                    </m:oMath>
                  </m:oMathPara>
                </a14:m>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mc:Choice>
        <mc:Fallback xmlns="">
          <p:sp>
            <p:nvSpPr>
              <p:cNvPr id="16" name="テキスト ボックス 15">
                <a:extLst>
                  <a:ext uri="{FF2B5EF4-FFF2-40B4-BE49-F238E27FC236}">
                    <a16:creationId xmlns:a16="http://schemas.microsoft.com/office/drawing/2014/main" id="{E2F04619-9488-5283-9BB6-F7A17518A5A7}"/>
                  </a:ext>
                </a:extLst>
              </p:cNvPr>
              <p:cNvSpPr txBox="1">
                <a:spLocks noRot="1" noChangeAspect="1" noMove="1" noResize="1" noEditPoints="1" noAdjustHandles="1" noChangeArrowheads="1" noChangeShapeType="1" noTextEdit="1"/>
              </p:cNvSpPr>
              <p:nvPr/>
            </p:nvSpPr>
            <p:spPr>
              <a:xfrm>
                <a:off x="27566" y="3749052"/>
                <a:ext cx="529632" cy="492443"/>
              </a:xfrm>
              <a:prstGeom prst="rect">
                <a:avLst/>
              </a:prstGeom>
              <a:blipFill>
                <a:blip r:embed="rId7"/>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7" name="テキスト ボックス 16">
                <a:extLst>
                  <a:ext uri="{FF2B5EF4-FFF2-40B4-BE49-F238E27FC236}">
                    <a16:creationId xmlns:a16="http://schemas.microsoft.com/office/drawing/2014/main" id="{34D33B98-3791-3B3C-7CE4-BE89D0A0704A}"/>
                  </a:ext>
                </a:extLst>
              </p:cNvPr>
              <p:cNvSpPr txBox="1"/>
              <p:nvPr/>
            </p:nvSpPr>
            <p:spPr>
              <a:xfrm>
                <a:off x="27566" y="4870026"/>
                <a:ext cx="529632"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ja-JP" altLang="en-US"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𝛽</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3</m:t>
                          </m:r>
                        </m:sub>
                      </m:sSub>
                    </m:oMath>
                  </m:oMathPara>
                </a14:m>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mc:Choice>
        <mc:Fallback xmlns="">
          <p:sp>
            <p:nvSpPr>
              <p:cNvPr id="17" name="テキスト ボックス 16">
                <a:extLst>
                  <a:ext uri="{FF2B5EF4-FFF2-40B4-BE49-F238E27FC236}">
                    <a16:creationId xmlns:a16="http://schemas.microsoft.com/office/drawing/2014/main" id="{34D33B98-3791-3B3C-7CE4-BE89D0A0704A}"/>
                  </a:ext>
                </a:extLst>
              </p:cNvPr>
              <p:cNvSpPr txBox="1">
                <a:spLocks noRot="1" noChangeAspect="1" noMove="1" noResize="1" noEditPoints="1" noAdjustHandles="1" noChangeArrowheads="1" noChangeShapeType="1" noTextEdit="1"/>
              </p:cNvSpPr>
              <p:nvPr/>
            </p:nvSpPr>
            <p:spPr>
              <a:xfrm>
                <a:off x="27566" y="4870026"/>
                <a:ext cx="529632" cy="492443"/>
              </a:xfrm>
              <a:prstGeom prst="rect">
                <a:avLst/>
              </a:prstGeom>
              <a:blipFill>
                <a:blip r:embed="rId8"/>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8" name="テキスト ボックス 17">
                <a:extLst>
                  <a:ext uri="{FF2B5EF4-FFF2-40B4-BE49-F238E27FC236}">
                    <a16:creationId xmlns:a16="http://schemas.microsoft.com/office/drawing/2014/main" id="{EA171178-990E-01F6-C378-7529C9BCCB21}"/>
                  </a:ext>
                </a:extLst>
              </p:cNvPr>
              <p:cNvSpPr txBox="1"/>
              <p:nvPr/>
            </p:nvSpPr>
            <p:spPr>
              <a:xfrm>
                <a:off x="27566" y="5991001"/>
                <a:ext cx="515589" cy="49244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bPr>
                        <m:e>
                          <m:r>
                            <a:rPr kumimoji="1" lang="ja-JP" altLang="en-US"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𝛽</m:t>
                          </m:r>
                        </m:e>
                        <m:sub>
                          <m:r>
                            <a:rPr kumimoji="1" lang="en-US" altLang="ja-JP" sz="3200" b="0" i="1" u="none" strike="noStrike" kern="1200" cap="none" spc="0" normalizeH="0" baseline="0" noProof="0" smtClean="0">
                              <a:ln>
                                <a:noFill/>
                              </a:ln>
                              <a:solidFill>
                                <a:prstClr val="black"/>
                              </a:solidFill>
                              <a:effectLst/>
                              <a:uLnTx/>
                              <a:uFillTx/>
                              <a:latin typeface="Cambria Math" panose="02040503050406030204" pitchFamily="18" charset="0"/>
                              <a:cs typeface="+mn-cs"/>
                            </a:rPr>
                            <m:t>4</m:t>
                          </m:r>
                        </m:sub>
                      </m:sSub>
                    </m:oMath>
                  </m:oMathPara>
                </a14:m>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mc:Choice>
        <mc:Fallback xmlns="">
          <p:sp>
            <p:nvSpPr>
              <p:cNvPr id="18" name="テキスト ボックス 17">
                <a:extLst>
                  <a:ext uri="{FF2B5EF4-FFF2-40B4-BE49-F238E27FC236}">
                    <a16:creationId xmlns:a16="http://schemas.microsoft.com/office/drawing/2014/main" id="{EA171178-990E-01F6-C378-7529C9BCCB21}"/>
                  </a:ext>
                </a:extLst>
              </p:cNvPr>
              <p:cNvSpPr txBox="1">
                <a:spLocks noRot="1" noChangeAspect="1" noMove="1" noResize="1" noEditPoints="1" noAdjustHandles="1" noChangeArrowheads="1" noChangeShapeType="1" noTextEdit="1"/>
              </p:cNvSpPr>
              <p:nvPr/>
            </p:nvSpPr>
            <p:spPr>
              <a:xfrm>
                <a:off x="27566" y="5991001"/>
                <a:ext cx="515589" cy="492443"/>
              </a:xfrm>
              <a:prstGeom prst="rect">
                <a:avLst/>
              </a:prstGeom>
              <a:blipFill>
                <a:blip r:embed="rId9"/>
                <a:stretch>
                  <a:fillRect/>
                </a:stretch>
              </a:blipFill>
            </p:spPr>
            <p:txBody>
              <a:bodyPr/>
              <a:lstStyle/>
              <a:p>
                <a:r>
                  <a:rPr lang="ja-JP" altLang="en-US">
                    <a:noFill/>
                  </a:rPr>
                  <a:t> </a:t>
                </a:r>
              </a:p>
            </p:txBody>
          </p:sp>
        </mc:Fallback>
      </mc:AlternateContent>
      <p:pic>
        <p:nvPicPr>
          <p:cNvPr id="20" name="図 19">
            <a:extLst>
              <a:ext uri="{FF2B5EF4-FFF2-40B4-BE49-F238E27FC236}">
                <a16:creationId xmlns:a16="http://schemas.microsoft.com/office/drawing/2014/main" id="{D774B820-DC07-CB27-DF7F-5C5895F093A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064705" y="5931782"/>
            <a:ext cx="903413" cy="612000"/>
          </a:xfrm>
          <a:prstGeom prst="rect">
            <a:avLst/>
          </a:prstGeom>
        </p:spPr>
      </p:pic>
      <p:pic>
        <p:nvPicPr>
          <p:cNvPr id="22" name="図 21">
            <a:extLst>
              <a:ext uri="{FF2B5EF4-FFF2-40B4-BE49-F238E27FC236}">
                <a16:creationId xmlns:a16="http://schemas.microsoft.com/office/drawing/2014/main" id="{6C8D2C37-3D7C-2792-E955-C5B8FEBCA12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803699" y="6003782"/>
            <a:ext cx="964759" cy="540000"/>
          </a:xfrm>
          <a:prstGeom prst="rect">
            <a:avLst/>
          </a:prstGeom>
        </p:spPr>
      </p:pic>
      <p:pic>
        <p:nvPicPr>
          <p:cNvPr id="24" name="図 23">
            <a:extLst>
              <a:ext uri="{FF2B5EF4-FFF2-40B4-BE49-F238E27FC236}">
                <a16:creationId xmlns:a16="http://schemas.microsoft.com/office/drawing/2014/main" id="{43A7598F-46B3-8751-3AEB-0ECB2948767F}"/>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0186905" y="3770852"/>
            <a:ext cx="781213" cy="720000"/>
          </a:xfrm>
          <a:prstGeom prst="rect">
            <a:avLst/>
          </a:prstGeom>
        </p:spPr>
      </p:pic>
      <p:pic>
        <p:nvPicPr>
          <p:cNvPr id="26" name="図 25">
            <a:extLst>
              <a:ext uri="{FF2B5EF4-FFF2-40B4-BE49-F238E27FC236}">
                <a16:creationId xmlns:a16="http://schemas.microsoft.com/office/drawing/2014/main" id="{A5348323-3C07-7947-E004-9415489DC400}"/>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flipH="1">
            <a:off x="8422202" y="3668313"/>
            <a:ext cx="462644" cy="792000"/>
          </a:xfrm>
          <a:prstGeom prst="rect">
            <a:avLst/>
          </a:prstGeom>
        </p:spPr>
      </p:pic>
      <p:sp>
        <p:nvSpPr>
          <p:cNvPr id="27" name="四角形: 角を丸くする 26">
            <a:extLst>
              <a:ext uri="{FF2B5EF4-FFF2-40B4-BE49-F238E27FC236}">
                <a16:creationId xmlns:a16="http://schemas.microsoft.com/office/drawing/2014/main" id="{B3FE5E1B-D5A1-D149-2E93-BCD2D564B258}"/>
              </a:ext>
            </a:extLst>
          </p:cNvPr>
          <p:cNvSpPr/>
          <p:nvPr/>
        </p:nvSpPr>
        <p:spPr>
          <a:xfrm>
            <a:off x="7567439" y="2779517"/>
            <a:ext cx="4302709" cy="1691640"/>
          </a:xfrm>
          <a:prstGeom prst="roundRect">
            <a:avLst>
              <a:gd name="adj" fmla="val 3154"/>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四角形: 角を丸くする 27">
            <a:extLst>
              <a:ext uri="{FF2B5EF4-FFF2-40B4-BE49-F238E27FC236}">
                <a16:creationId xmlns:a16="http://schemas.microsoft.com/office/drawing/2014/main" id="{9F007277-2630-F083-D5F8-0A21D13069B7}"/>
              </a:ext>
            </a:extLst>
          </p:cNvPr>
          <p:cNvSpPr/>
          <p:nvPr/>
        </p:nvSpPr>
        <p:spPr>
          <a:xfrm>
            <a:off x="7567439" y="4846145"/>
            <a:ext cx="4302709" cy="1691640"/>
          </a:xfrm>
          <a:prstGeom prst="roundRect">
            <a:avLst>
              <a:gd name="adj" fmla="val 3154"/>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904F3110-DC9C-5B0B-9204-1D504B34747B}"/>
              </a:ext>
            </a:extLst>
          </p:cNvPr>
          <p:cNvSpPr txBox="1"/>
          <p:nvPr/>
        </p:nvSpPr>
        <p:spPr>
          <a:xfrm>
            <a:off x="543155" y="2674244"/>
            <a:ext cx="3700800" cy="400110"/>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OD</a:t>
            </a:r>
            <a:r>
              <a:rPr kumimoji="1" lang="ja-JP"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距離</a:t>
            </a:r>
            <a:r>
              <a:rPr kumimoji="1" lang="en-US" altLang="ja-JP" sz="2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km</a:t>
            </a:r>
          </a:p>
        </p:txBody>
      </p:sp>
      <p:sp>
        <p:nvSpPr>
          <p:cNvPr id="30" name="テキスト ボックス 29">
            <a:extLst>
              <a:ext uri="{FF2B5EF4-FFF2-40B4-BE49-F238E27FC236}">
                <a16:creationId xmlns:a16="http://schemas.microsoft.com/office/drawing/2014/main" id="{62B468A8-AF6D-3148-EE9D-60A2F4169DF3}"/>
              </a:ext>
            </a:extLst>
          </p:cNvPr>
          <p:cNvSpPr txBox="1"/>
          <p:nvPr/>
        </p:nvSpPr>
        <p:spPr>
          <a:xfrm>
            <a:off x="543155" y="3794990"/>
            <a:ext cx="3700800" cy="400796"/>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移動時間</a:t>
            </a:r>
            <a:r>
              <a:rPr kumimoji="1" lang="en-US" altLang="ja-JP" sz="2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min</a:t>
            </a:r>
          </a:p>
        </p:txBody>
      </p:sp>
      <p:sp>
        <p:nvSpPr>
          <p:cNvPr id="31" name="テキスト ボックス 30">
            <a:extLst>
              <a:ext uri="{FF2B5EF4-FFF2-40B4-BE49-F238E27FC236}">
                <a16:creationId xmlns:a16="http://schemas.microsoft.com/office/drawing/2014/main" id="{7E4E1E83-30EC-833B-3DA1-BB42FCAA7549}"/>
              </a:ext>
            </a:extLst>
          </p:cNvPr>
          <p:cNvSpPr txBox="1"/>
          <p:nvPr/>
        </p:nvSpPr>
        <p:spPr>
          <a:xfrm>
            <a:off x="543155" y="4916422"/>
            <a:ext cx="3700800" cy="400110"/>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OD</a:t>
            </a:r>
            <a:r>
              <a:rPr kumimoji="1" lang="ja-JP"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勾配</a:t>
            </a:r>
            <a:r>
              <a:rPr kumimoji="1" lang="en-US" altLang="ja-JP" sz="2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a:t>
            </a:r>
          </a:p>
        </p:txBody>
      </p:sp>
      <p:sp>
        <p:nvSpPr>
          <p:cNvPr id="32" name="テキスト ボックス 31">
            <a:extLst>
              <a:ext uri="{FF2B5EF4-FFF2-40B4-BE49-F238E27FC236}">
                <a16:creationId xmlns:a16="http://schemas.microsoft.com/office/drawing/2014/main" id="{8D5526CC-913A-81E1-7286-8E4EB2818F86}"/>
              </a:ext>
            </a:extLst>
          </p:cNvPr>
          <p:cNvSpPr txBox="1"/>
          <p:nvPr/>
        </p:nvSpPr>
        <p:spPr>
          <a:xfrm>
            <a:off x="543155" y="6037167"/>
            <a:ext cx="3699134" cy="400110"/>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移動距離当たりの時間</a:t>
            </a:r>
            <a:r>
              <a:rPr kumimoji="1" lang="en-US" altLang="ja-JP" sz="20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min/km</a:t>
            </a:r>
          </a:p>
        </p:txBody>
      </p:sp>
      <p:pic>
        <p:nvPicPr>
          <p:cNvPr id="34" name="図 33">
            <a:extLst>
              <a:ext uri="{FF2B5EF4-FFF2-40B4-BE49-F238E27FC236}">
                <a16:creationId xmlns:a16="http://schemas.microsoft.com/office/drawing/2014/main" id="{6508F253-FD01-4379-5B22-A1988F9B7178}"/>
              </a:ext>
            </a:extLst>
          </p:cNvPr>
          <p:cNvPicPr>
            <a:picLocks noChangeAspect="1"/>
          </p:cNvPicPr>
          <p:nvPr/>
        </p:nvPicPr>
        <p:blipFill>
          <a:blip r:embed="rId14">
            <a:extLst>
              <a:ext uri="{28A0092B-C50C-407E-A947-70E740481C1C}">
                <a14:useLocalDpi xmlns:a14="http://schemas.microsoft.com/office/drawing/2010/main" val="0"/>
              </a:ext>
            </a:extLst>
          </a:blip>
          <a:srcRect b="42462"/>
          <a:stretch>
            <a:fillRect/>
          </a:stretch>
        </p:blipFill>
        <p:spPr>
          <a:xfrm>
            <a:off x="5297995" y="3307791"/>
            <a:ext cx="2002203" cy="2326732"/>
          </a:xfrm>
          <a:prstGeom prst="rect">
            <a:avLst/>
          </a:prstGeom>
        </p:spPr>
      </p:pic>
      <p:cxnSp>
        <p:nvCxnSpPr>
          <p:cNvPr id="36" name="直線矢印コネクタ 35">
            <a:extLst>
              <a:ext uri="{FF2B5EF4-FFF2-40B4-BE49-F238E27FC236}">
                <a16:creationId xmlns:a16="http://schemas.microsoft.com/office/drawing/2014/main" id="{A83BD3F3-4130-DAA6-1F57-F7A1F31CE46D}"/>
              </a:ext>
            </a:extLst>
          </p:cNvPr>
          <p:cNvCxnSpPr>
            <a:cxnSpLocks/>
            <a:stCxn id="29" idx="3"/>
          </p:cNvCxnSpPr>
          <p:nvPr/>
        </p:nvCxnSpPr>
        <p:spPr>
          <a:xfrm>
            <a:off x="4243955" y="2874299"/>
            <a:ext cx="981697" cy="50118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A18FCD56-DAEC-5372-5A0C-05DE6619F0C4}"/>
              </a:ext>
            </a:extLst>
          </p:cNvPr>
          <p:cNvCxnSpPr>
            <a:cxnSpLocks/>
            <a:stCxn id="30" idx="3"/>
          </p:cNvCxnSpPr>
          <p:nvPr/>
        </p:nvCxnSpPr>
        <p:spPr>
          <a:xfrm>
            <a:off x="4243955" y="3995388"/>
            <a:ext cx="981697"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F1358F40-6091-679B-7BF0-E6AF8CCEBCD8}"/>
              </a:ext>
            </a:extLst>
          </p:cNvPr>
          <p:cNvCxnSpPr>
            <a:cxnSpLocks/>
          </p:cNvCxnSpPr>
          <p:nvPr/>
        </p:nvCxnSpPr>
        <p:spPr>
          <a:xfrm>
            <a:off x="4242288" y="5116247"/>
            <a:ext cx="981697"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a:extLst>
              <a:ext uri="{FF2B5EF4-FFF2-40B4-BE49-F238E27FC236}">
                <a16:creationId xmlns:a16="http://schemas.microsoft.com/office/drawing/2014/main" id="{865063E4-E886-1852-D5CF-F08BCF7FC7A7}"/>
              </a:ext>
            </a:extLst>
          </p:cNvPr>
          <p:cNvCxnSpPr>
            <a:cxnSpLocks/>
          </p:cNvCxnSpPr>
          <p:nvPr/>
        </p:nvCxnSpPr>
        <p:spPr>
          <a:xfrm flipV="1">
            <a:off x="4242287" y="5892875"/>
            <a:ext cx="981698" cy="3399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96C3C8A6-E707-3B42-912D-00418D4A8430}"/>
              </a:ext>
            </a:extLst>
          </p:cNvPr>
          <p:cNvSpPr txBox="1"/>
          <p:nvPr/>
        </p:nvSpPr>
        <p:spPr>
          <a:xfrm>
            <a:off x="7567439" y="2768142"/>
            <a:ext cx="4302709"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徒歩・自転車［ </a:t>
            </a:r>
            <a:r>
              <a:rPr kumimoji="1" lang="ja-JP" altLang="en-US" sz="2400" b="1" i="0" u="sng"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非動力</a:t>
            </a:r>
            <a:r>
              <a:rPr kumimoji="1" lang="ja-JP"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 ］</a:t>
            </a:r>
            <a:endParaRPr kumimoji="1" lang="en-US" altLang="ja-JP"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kern="1200" dirty="0">
                <a:solidFill>
                  <a:prstClr val="black"/>
                </a:solidFill>
                <a:latin typeface="Times New Roman" panose="02020603050405020304" pitchFamily="18" charset="0"/>
                <a:ea typeface="BIZ UDゴシック" panose="020B0400000000000000" pitchFamily="49" charset="-128"/>
                <a:cs typeface="+mn-cs"/>
              </a:rPr>
              <a:t>         walk                bicycle</a:t>
            </a:r>
            <a:endParaRPr kumimoji="1" lang="en-US" altLang="ja-JP"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endParaRPr>
          </a:p>
        </p:txBody>
      </p:sp>
      <p:sp>
        <p:nvSpPr>
          <p:cNvPr id="47" name="テキスト ボックス 46">
            <a:extLst>
              <a:ext uri="{FF2B5EF4-FFF2-40B4-BE49-F238E27FC236}">
                <a16:creationId xmlns:a16="http://schemas.microsoft.com/office/drawing/2014/main" id="{AB3B6633-7147-26DC-045A-7DC28FF39C89}"/>
              </a:ext>
            </a:extLst>
          </p:cNvPr>
          <p:cNvSpPr txBox="1"/>
          <p:nvPr/>
        </p:nvSpPr>
        <p:spPr>
          <a:xfrm>
            <a:off x="7567439" y="4826450"/>
            <a:ext cx="4473556"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自動車・バス・電車・バイク・タクシー［ </a:t>
            </a:r>
            <a:r>
              <a:rPr kumimoji="1" lang="ja-JP" altLang="en-US" sz="2400" b="1" i="0" u="sng"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動力</a:t>
            </a:r>
            <a:r>
              <a:rPr kumimoji="1" lang="ja-JP" altLang="en-US" sz="2400" b="1"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 </a:t>
            </a:r>
            <a:r>
              <a:rPr kumimoji="1" lang="ja-JP"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a:t>
            </a:r>
            <a:endParaRPr kumimoji="1" lang="en-US" altLang="ja-JP"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kern="1200" dirty="0">
                <a:solidFill>
                  <a:prstClr val="black"/>
                </a:solidFill>
                <a:latin typeface="Times New Roman" panose="02020603050405020304" pitchFamily="18" charset="0"/>
                <a:ea typeface="BIZ UDゴシック" panose="020B0400000000000000" pitchFamily="49" charset="-128"/>
                <a:cs typeface="+mn-cs"/>
              </a:rPr>
              <a:t>    car        bus      train  motorcycle</a:t>
            </a:r>
          </a:p>
        </p:txBody>
      </p:sp>
      <p:pic>
        <p:nvPicPr>
          <p:cNvPr id="49" name="図 48">
            <a:extLst>
              <a:ext uri="{FF2B5EF4-FFF2-40B4-BE49-F238E27FC236}">
                <a16:creationId xmlns:a16="http://schemas.microsoft.com/office/drawing/2014/main" id="{B5FF6FFF-7382-0440-B6B4-629D1CA0B9CC}"/>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710820" y="6219782"/>
            <a:ext cx="796632" cy="324000"/>
          </a:xfrm>
          <a:prstGeom prst="rect">
            <a:avLst/>
          </a:prstGeom>
        </p:spPr>
      </p:pic>
      <p:pic>
        <p:nvPicPr>
          <p:cNvPr id="51" name="図 50">
            <a:extLst>
              <a:ext uri="{FF2B5EF4-FFF2-40B4-BE49-F238E27FC236}">
                <a16:creationId xmlns:a16="http://schemas.microsoft.com/office/drawing/2014/main" id="{89771FB7-5413-9579-5919-832DE0D04E86}"/>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1264365" y="6183782"/>
            <a:ext cx="469892" cy="360000"/>
          </a:xfrm>
          <a:prstGeom prst="rect">
            <a:avLst/>
          </a:prstGeom>
        </p:spPr>
      </p:pic>
      <p:sp>
        <p:nvSpPr>
          <p:cNvPr id="52" name="テキスト ボックス 51">
            <a:extLst>
              <a:ext uri="{FF2B5EF4-FFF2-40B4-BE49-F238E27FC236}">
                <a16:creationId xmlns:a16="http://schemas.microsoft.com/office/drawing/2014/main" id="{FC225B66-15D1-599B-391F-3D873142DE1A}"/>
              </a:ext>
            </a:extLst>
          </p:cNvPr>
          <p:cNvSpPr txBox="1"/>
          <p:nvPr/>
        </p:nvSpPr>
        <p:spPr>
          <a:xfrm>
            <a:off x="4133939" y="4323837"/>
            <a:ext cx="1198393" cy="46166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モデル</a:t>
            </a:r>
            <a:endParaRPr kumimoji="1" lang="en-US" altLang="ja-JP"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endParaRPr>
          </a:p>
        </p:txBody>
      </p:sp>
      <p:sp>
        <p:nvSpPr>
          <p:cNvPr id="53" name="テキスト ボックス 52">
            <a:extLst>
              <a:ext uri="{FF2B5EF4-FFF2-40B4-BE49-F238E27FC236}">
                <a16:creationId xmlns:a16="http://schemas.microsoft.com/office/drawing/2014/main" id="{25420293-CB4D-A5F9-9646-D42B47E58ECE}"/>
              </a:ext>
            </a:extLst>
          </p:cNvPr>
          <p:cNvSpPr txBox="1"/>
          <p:nvPr/>
        </p:nvSpPr>
        <p:spPr>
          <a:xfrm>
            <a:off x="7838287" y="2294981"/>
            <a:ext cx="4031861" cy="46166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目的変数：非動力</a:t>
            </a:r>
            <a:r>
              <a:rPr kumimoji="1" lang="en-US" altLang="ja-JP"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1</a:t>
            </a:r>
            <a:r>
              <a:rPr kumimoji="1" lang="ja-JP"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，動力</a:t>
            </a:r>
            <a:r>
              <a:rPr kumimoji="1" lang="en-US" altLang="ja-JP" sz="2400" b="0" i="0" u="none" strike="noStrike" kern="1200" cap="none" spc="0" normalizeH="0" baseline="0" noProof="0" dirty="0">
                <a:ln>
                  <a:noFill/>
                </a:ln>
                <a:solidFill>
                  <a:prstClr val="black"/>
                </a:solidFill>
                <a:effectLst/>
                <a:uLnTx/>
                <a:uFillTx/>
                <a:latin typeface="Times New Roman" panose="02020603050405020304" pitchFamily="18" charset="0"/>
                <a:ea typeface="BIZ UDゴシック" panose="020B0400000000000000" pitchFamily="49" charset="-128"/>
                <a:cs typeface="+mn-cs"/>
              </a:rPr>
              <a:t>0</a:t>
            </a:r>
          </a:p>
        </p:txBody>
      </p:sp>
    </p:spTree>
    <p:extLst>
      <p:ext uri="{BB962C8B-B14F-4D97-AF65-F5344CB8AC3E}">
        <p14:creationId xmlns:p14="http://schemas.microsoft.com/office/powerpoint/2010/main" val="2291364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7"/>
          <p:cNvSpPr txBox="1"/>
          <p:nvPr/>
        </p:nvSpPr>
        <p:spPr>
          <a:xfrm>
            <a:off x="-1" y="3414"/>
            <a:ext cx="7507705" cy="707846"/>
          </a:xfrm>
          <a:prstGeom prst="rect">
            <a:avLst/>
          </a:prstGeom>
          <a:noFill/>
          <a:ln>
            <a:noFill/>
          </a:ln>
        </p:spPr>
        <p:txBody>
          <a:bodyPr spcFirstLastPara="1" wrap="square" lIns="91425" tIns="45700" rIns="91425" bIns="45700" anchor="t" anchorCtr="0">
            <a:spAutoFit/>
          </a:bodyPr>
          <a:lstStyle/>
          <a:p>
            <a:pPr lvl="0"/>
            <a:r>
              <a:rPr lang="ja-JP" altLang="en-US" sz="40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５</a:t>
            </a:r>
            <a:r>
              <a:rPr lang="ja-JP" altLang="en-US" sz="4000" dirty="0">
                <a:solidFill>
                  <a:schemeClr val="dk1"/>
                </a:solidFill>
                <a:latin typeface="Times New Roman"/>
                <a:ea typeface="BIZ UDゴシック" panose="020B0400000000000000" pitchFamily="49" charset="-128"/>
                <a:cs typeface="Times New Roman"/>
                <a:sym typeface="Times New Roman"/>
              </a:rPr>
              <a:t>．推定結果</a:t>
            </a:r>
            <a:r>
              <a:rPr lang="ja-JP" altLang="en-US" sz="4000" dirty="0">
                <a:solidFill>
                  <a:schemeClr val="dk1"/>
                </a:solidFill>
                <a:latin typeface="Times New Roman"/>
                <a:ea typeface="Times New Roman"/>
                <a:cs typeface="Times New Roman"/>
                <a:sym typeface="Times New Roman"/>
              </a:rPr>
              <a:t>　</a:t>
            </a:r>
            <a:r>
              <a:rPr lang="en-US" altLang="ja-JP" sz="4000" dirty="0">
                <a:solidFill>
                  <a:schemeClr val="dk1"/>
                </a:solidFill>
                <a:latin typeface="Times New Roman"/>
                <a:ea typeface="Times New Roman"/>
                <a:cs typeface="Times New Roman"/>
                <a:sym typeface="Times New Roman"/>
              </a:rPr>
              <a:t>Estimated results</a:t>
            </a:r>
            <a:endParaRPr sz="2000" dirty="0">
              <a:solidFill>
                <a:schemeClr val="dk1"/>
              </a:solidFill>
              <a:latin typeface="Times New Roman"/>
              <a:ea typeface="Times New Roman"/>
              <a:cs typeface="Times New Roman"/>
              <a:sym typeface="Times New Roman"/>
            </a:endParaRPr>
          </a:p>
        </p:txBody>
      </p:sp>
      <p:pic>
        <p:nvPicPr>
          <p:cNvPr id="185" name="Google Shape;185;p7" descr="コミュニケーションマーク"/>
          <p:cNvPicPr preferRelativeResize="0"/>
          <p:nvPr/>
        </p:nvPicPr>
        <p:blipFill rotWithShape="1">
          <a:blip r:embed="rId3">
            <a:alphaModFix/>
          </a:blip>
          <a:srcRect/>
          <a:stretch/>
        </p:blipFill>
        <p:spPr>
          <a:xfrm>
            <a:off x="10398709" y="0"/>
            <a:ext cx="1731312" cy="635344"/>
          </a:xfrm>
          <a:prstGeom prst="rect">
            <a:avLst/>
          </a:prstGeom>
          <a:noFill/>
          <a:ln>
            <a:noFill/>
          </a:ln>
        </p:spPr>
      </p:pic>
      <p:sp>
        <p:nvSpPr>
          <p:cNvPr id="186" name="Google Shape;186;p7"/>
          <p:cNvSpPr txBox="1"/>
          <p:nvPr/>
        </p:nvSpPr>
        <p:spPr>
          <a:xfrm>
            <a:off x="0" y="1166035"/>
            <a:ext cx="12192000"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000">
                <a:solidFill>
                  <a:schemeClr val="dk1"/>
                </a:solidFill>
                <a:latin typeface="Times New Roman"/>
                <a:ea typeface="Times New Roman"/>
                <a:cs typeface="Times New Roman"/>
                <a:sym typeface="Times New Roman"/>
              </a:rPr>
              <a:t>二項ロジットモデルBinary Logit Model</a:t>
            </a:r>
            <a:endParaRPr/>
          </a:p>
        </p:txBody>
      </p:sp>
      <p:grpSp>
        <p:nvGrpSpPr>
          <p:cNvPr id="187" name="Google Shape;187;p7"/>
          <p:cNvGrpSpPr/>
          <p:nvPr/>
        </p:nvGrpSpPr>
        <p:grpSpPr>
          <a:xfrm>
            <a:off x="0" y="658204"/>
            <a:ext cx="12192000" cy="114298"/>
            <a:chOff x="0" y="829556"/>
            <a:chExt cx="12192000" cy="114298"/>
          </a:xfrm>
        </p:grpSpPr>
        <p:sp>
          <p:nvSpPr>
            <p:cNvPr id="188" name="Google Shape;188;p7"/>
            <p:cNvSpPr/>
            <p:nvPr/>
          </p:nvSpPr>
          <p:spPr>
            <a:xfrm>
              <a:off x="0" y="829556"/>
              <a:ext cx="12192000" cy="45719"/>
            </a:xfrm>
            <a:prstGeom prst="rect">
              <a:avLst/>
            </a:prstGeom>
            <a:solidFill>
              <a:srgbClr val="2A275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9" name="Google Shape;189;p7"/>
            <p:cNvSpPr/>
            <p:nvPr/>
          </p:nvSpPr>
          <p:spPr>
            <a:xfrm>
              <a:off x="0" y="898135"/>
              <a:ext cx="12192000" cy="45719"/>
            </a:xfrm>
            <a:prstGeom prst="rect">
              <a:avLst/>
            </a:prstGeom>
            <a:solidFill>
              <a:srgbClr val="F9D20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pic>
        <p:nvPicPr>
          <p:cNvPr id="190" name="Google Shape;190;p7"/>
          <p:cNvPicPr preferRelativeResize="0"/>
          <p:nvPr/>
        </p:nvPicPr>
        <p:blipFill rotWithShape="1">
          <a:blip r:embed="rId4">
            <a:alphaModFix/>
          </a:blip>
          <a:srcRect/>
          <a:stretch/>
        </p:blipFill>
        <p:spPr>
          <a:xfrm>
            <a:off x="462052" y="2164579"/>
            <a:ext cx="5600760" cy="3682084"/>
          </a:xfrm>
          <a:prstGeom prst="rect">
            <a:avLst/>
          </a:prstGeom>
          <a:noFill/>
          <a:ln>
            <a:noFill/>
          </a:ln>
        </p:spPr>
      </p:pic>
      <p:sp>
        <p:nvSpPr>
          <p:cNvPr id="191" name="Google Shape;191;p7"/>
          <p:cNvSpPr txBox="1"/>
          <p:nvPr/>
        </p:nvSpPr>
        <p:spPr>
          <a:xfrm>
            <a:off x="6129190" y="1166035"/>
            <a:ext cx="5775960" cy="5355272"/>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Font typeface="Arial" panose="020B0604020202020204" pitchFamily="34" charset="0"/>
              <a:buChar char="•"/>
            </a:pPr>
            <a:r>
              <a:rPr lang="ja-JP"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目的地までの距離が長くなるほど</a:t>
            </a:r>
            <a:r>
              <a:rPr lang="ja-JP" altLang="en-US"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非動力交通</a:t>
            </a:r>
            <a:r>
              <a:rPr lang="ja-JP"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を選択する</a:t>
            </a:r>
            <a:endParaRPr lang="en-US" altLang="ja-JP"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endParaRPr>
          </a:p>
          <a:p>
            <a:pPr marL="0" marR="0" lvl="0" indent="0" algn="l" rtl="0">
              <a:spcBef>
                <a:spcPts val="0"/>
              </a:spcBef>
              <a:spcAft>
                <a:spcPts val="0"/>
              </a:spcAft>
              <a:buNone/>
            </a:pPr>
            <a:r>
              <a:rPr lang="en-US" altLang="ja-JP" sz="1800" dirty="0">
                <a:solidFill>
                  <a:schemeClr val="dk1"/>
                </a:solidFill>
                <a:latin typeface="Times New Roman" panose="02020603050405020304" pitchFamily="18" charset="0"/>
                <a:ea typeface="BIZ UDゴシック" panose="020B0400000000000000" pitchFamily="49" charset="-128"/>
                <a:cs typeface="Times New Roman" panose="02020603050405020304" pitchFamily="18" charset="0"/>
                <a:sym typeface="Times New Roman"/>
              </a:rPr>
              <a:t>The longer the distance to the destination, the more likely people are to choose non-motorized transportation.</a:t>
            </a:r>
          </a:p>
          <a:p>
            <a:pPr marL="0" marR="0" lvl="0" indent="0" algn="l" rtl="0">
              <a:spcBef>
                <a:spcPts val="0"/>
              </a:spcBef>
              <a:spcAft>
                <a:spcPts val="0"/>
              </a:spcAft>
              <a:buNone/>
            </a:pPr>
            <a:endParaRPr sz="1800" dirty="0">
              <a:solidFill>
                <a:schemeClr val="dk1"/>
              </a:solidFill>
              <a:latin typeface="Times New Roman" panose="02020603050405020304" pitchFamily="18" charset="0"/>
              <a:ea typeface="BIZ UDゴシック" panose="020B0400000000000000" pitchFamily="49" charset="-128"/>
              <a:cs typeface="Times New Roman" panose="02020603050405020304" pitchFamily="18" charset="0"/>
              <a:sym typeface="Times New Roman"/>
            </a:endParaRPr>
          </a:p>
          <a:p>
            <a:pPr marL="342900" marR="0" lvl="0" indent="-342900" algn="l" rtl="0">
              <a:spcBef>
                <a:spcPts val="0"/>
              </a:spcBef>
              <a:spcAft>
                <a:spcPts val="0"/>
              </a:spcAft>
              <a:buFont typeface="Arial" panose="020B0604020202020204" pitchFamily="34" charset="0"/>
              <a:buChar char="•"/>
            </a:pPr>
            <a:r>
              <a:rPr lang="ja-JP"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移動時間が長いほど，</a:t>
            </a:r>
            <a:r>
              <a:rPr lang="ja-JP" altLang="en-US"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非動力交通</a:t>
            </a:r>
            <a:r>
              <a:rPr lang="ja-JP"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を選択する</a:t>
            </a:r>
            <a:endParaRPr lang="en-US" altLang="ja-JP"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endParaRPr>
          </a:p>
          <a:p>
            <a:pPr marL="0" marR="0" lvl="0" indent="0" algn="l" rtl="0">
              <a:spcBef>
                <a:spcPts val="0"/>
              </a:spcBef>
              <a:spcAft>
                <a:spcPts val="0"/>
              </a:spcAft>
              <a:buNone/>
            </a:pPr>
            <a:r>
              <a:rPr lang="en-US" altLang="ja-JP" sz="1800" dirty="0">
                <a:solidFill>
                  <a:schemeClr val="dk1"/>
                </a:solidFill>
                <a:latin typeface="Times New Roman" panose="02020603050405020304" pitchFamily="18" charset="0"/>
                <a:ea typeface="BIZ UDゴシック" panose="020B0400000000000000" pitchFamily="49" charset="-128"/>
                <a:cs typeface="Times New Roman" panose="02020603050405020304" pitchFamily="18" charset="0"/>
                <a:sym typeface="Times New Roman"/>
              </a:rPr>
              <a:t>The longer the travel time, the more likely non-motorized transportation is to be chosen.</a:t>
            </a:r>
          </a:p>
          <a:p>
            <a:pPr marL="0" marR="0" lvl="0" indent="0" algn="l" rtl="0">
              <a:spcBef>
                <a:spcPts val="0"/>
              </a:spcBef>
              <a:spcAft>
                <a:spcPts val="0"/>
              </a:spcAft>
              <a:buNone/>
            </a:pPr>
            <a:endParaRPr sz="1800" dirty="0">
              <a:solidFill>
                <a:schemeClr val="dk1"/>
              </a:solidFill>
              <a:latin typeface="Times New Roman" panose="02020603050405020304" pitchFamily="18" charset="0"/>
              <a:ea typeface="BIZ UDゴシック" panose="020B0400000000000000" pitchFamily="49" charset="-128"/>
              <a:cs typeface="Times New Roman" panose="02020603050405020304" pitchFamily="18" charset="0"/>
              <a:sym typeface="Times New Roman"/>
            </a:endParaRPr>
          </a:p>
          <a:p>
            <a:pPr marL="342900" marR="0" lvl="0" indent="-342900" algn="l" rtl="0">
              <a:spcBef>
                <a:spcPts val="0"/>
              </a:spcBef>
              <a:spcAft>
                <a:spcPts val="0"/>
              </a:spcAft>
              <a:buFont typeface="Arial" panose="020B0604020202020204" pitchFamily="34" charset="0"/>
              <a:buChar char="•"/>
            </a:pPr>
            <a:r>
              <a:rPr lang="ja-JP" sz="1800" b="1"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傾斜が大きくなるほど，</a:t>
            </a:r>
            <a:r>
              <a:rPr lang="ja-JP" altLang="en-US" sz="1800" b="1"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非動力交通</a:t>
            </a:r>
            <a:r>
              <a:rPr lang="ja-JP" sz="1800" b="1"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が選択されにくい</a:t>
            </a:r>
            <a:endParaRPr lang="en-US" altLang="ja-JP" sz="1800" b="1" dirty="0">
              <a:solidFill>
                <a:schemeClr val="dk1"/>
              </a:solidFill>
              <a:latin typeface="BIZ UDゴシック" panose="020B0400000000000000" pitchFamily="49" charset="-128"/>
              <a:ea typeface="BIZ UDゴシック" panose="020B0400000000000000" pitchFamily="49" charset="-128"/>
              <a:cs typeface="Times New Roman"/>
              <a:sym typeface="Times New Roman"/>
            </a:endParaRPr>
          </a:p>
          <a:p>
            <a:pPr marL="0" marR="0" lvl="0" indent="0" algn="l" rtl="0">
              <a:spcBef>
                <a:spcPts val="0"/>
              </a:spcBef>
              <a:spcAft>
                <a:spcPts val="0"/>
              </a:spcAft>
              <a:buNone/>
            </a:pPr>
            <a:r>
              <a:rPr lang="en-US" altLang="ja-JP" sz="1800" dirty="0">
                <a:solidFill>
                  <a:schemeClr val="dk1"/>
                </a:solidFill>
                <a:latin typeface="Times New Roman" panose="02020603050405020304" pitchFamily="18" charset="0"/>
                <a:ea typeface="BIZ UDゴシック" panose="020B0400000000000000" pitchFamily="49" charset="-128"/>
                <a:cs typeface="Times New Roman" panose="02020603050405020304" pitchFamily="18" charset="0"/>
                <a:sym typeface="Times New Roman"/>
              </a:rPr>
              <a:t>As slope increases, non-motorized transportation becomes less likely to be chosen.</a:t>
            </a:r>
          </a:p>
          <a:p>
            <a:pPr marL="0" marR="0" lvl="0" indent="0" algn="l" rtl="0">
              <a:spcBef>
                <a:spcPts val="0"/>
              </a:spcBef>
              <a:spcAft>
                <a:spcPts val="0"/>
              </a:spcAft>
              <a:buNone/>
            </a:pPr>
            <a:endParaRPr sz="1800" dirty="0">
              <a:solidFill>
                <a:schemeClr val="dk1"/>
              </a:solidFill>
              <a:latin typeface="Times New Roman" panose="02020603050405020304" pitchFamily="18" charset="0"/>
              <a:ea typeface="BIZ UDゴシック" panose="020B0400000000000000" pitchFamily="49" charset="-128"/>
              <a:cs typeface="Times New Roman" panose="02020603050405020304" pitchFamily="18" charset="0"/>
              <a:sym typeface="Times New Roman"/>
            </a:endParaRPr>
          </a:p>
          <a:p>
            <a:pPr marL="342900" marR="0" lvl="0" indent="-342900" algn="l" rtl="0">
              <a:spcBef>
                <a:spcPts val="0"/>
              </a:spcBef>
              <a:spcAft>
                <a:spcPts val="0"/>
              </a:spcAft>
              <a:buFont typeface="Arial" panose="020B0604020202020204" pitchFamily="34" charset="0"/>
              <a:buChar char="•"/>
            </a:pPr>
            <a:r>
              <a:rPr lang="ja-JP"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移動効率（距離当たりの時間）が良いほど，</a:t>
            </a:r>
            <a:r>
              <a:rPr lang="ja-JP" altLang="en-US"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非動力交通</a:t>
            </a:r>
            <a:r>
              <a:rPr lang="ja-JP"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が</a:t>
            </a:r>
            <a:r>
              <a:rPr lang="ja-JP" altLang="en-US"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選択</a:t>
            </a:r>
            <a:r>
              <a:rPr lang="ja-JP"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rPr>
              <a:t>されにくい</a:t>
            </a:r>
            <a:endParaRPr lang="en-US" altLang="ja-JP" sz="1800" dirty="0">
              <a:solidFill>
                <a:schemeClr val="dk1"/>
              </a:solidFill>
              <a:latin typeface="BIZ UDゴシック" panose="020B0400000000000000" pitchFamily="49" charset="-128"/>
              <a:ea typeface="BIZ UDゴシック" panose="020B0400000000000000" pitchFamily="49" charset="-128"/>
              <a:cs typeface="Times New Roman"/>
              <a:sym typeface="Times New Roman"/>
            </a:endParaRPr>
          </a:p>
          <a:p>
            <a:pPr marL="0" marR="0" lvl="0" indent="0" algn="l" rtl="0">
              <a:spcBef>
                <a:spcPts val="0"/>
              </a:spcBef>
              <a:spcAft>
                <a:spcPts val="0"/>
              </a:spcAft>
              <a:buNone/>
            </a:pPr>
            <a:r>
              <a:rPr lang="en-US" altLang="ja-JP" sz="1800" dirty="0">
                <a:solidFill>
                  <a:schemeClr val="dk1"/>
                </a:solidFill>
                <a:latin typeface="Times New Roman" panose="02020603050405020304" pitchFamily="18" charset="0"/>
                <a:ea typeface="BIZ UDゴシック" panose="020B0400000000000000" pitchFamily="49" charset="-128"/>
                <a:cs typeface="Times New Roman" panose="02020603050405020304" pitchFamily="18" charset="0"/>
                <a:sym typeface="Times New Roman"/>
              </a:rPr>
              <a:t>The more efficient the travel (i.e., less time per unit distance), the less likely non-motorized transportation is to be adopted.</a:t>
            </a:r>
            <a:endParaRPr sz="1800" dirty="0">
              <a:solidFill>
                <a:schemeClr val="dk1"/>
              </a:solidFill>
              <a:latin typeface="Times New Roman" panose="02020603050405020304" pitchFamily="18" charset="0"/>
              <a:ea typeface="BIZ UDゴシック" panose="020B0400000000000000" pitchFamily="49" charset="-128"/>
              <a:cs typeface="Times New Roman" panose="02020603050405020304" pitchFamily="18" charset="0"/>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42A3E-D81F-0BA8-DF8A-98566FF0CE00}"/>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B540F94-B5A9-225D-5FDF-161FA640C0D8}"/>
              </a:ext>
            </a:extLst>
          </p:cNvPr>
          <p:cNvSpPr txBox="1"/>
          <p:nvPr/>
        </p:nvSpPr>
        <p:spPr>
          <a:xfrm>
            <a:off x="0" y="3414"/>
            <a:ext cx="7140096" cy="707886"/>
          </a:xfrm>
          <a:prstGeom prst="rect">
            <a:avLst/>
          </a:prstGeom>
          <a:noFill/>
        </p:spPr>
        <p:txBody>
          <a:bodyPr wrap="none" rtlCol="0">
            <a:spAutoFit/>
          </a:bodyPr>
          <a:lstStyle/>
          <a:p>
            <a:r>
              <a:rPr lang="ja-JP" altLang="en-US" sz="4000" dirty="0">
                <a:latin typeface="Times New Roman" panose="02020603050405020304" pitchFamily="18" charset="0"/>
                <a:ea typeface="BIZ UDゴシック" panose="020B0400000000000000" pitchFamily="49" charset="-128"/>
              </a:rPr>
              <a:t>６．政策提案　</a:t>
            </a:r>
            <a:r>
              <a:rPr lang="en-US" altLang="ja-JP" sz="4000" dirty="0">
                <a:latin typeface="Times New Roman" panose="02020603050405020304" pitchFamily="18" charset="0"/>
                <a:ea typeface="BIZ UDゴシック" panose="020B0400000000000000" pitchFamily="49" charset="-128"/>
              </a:rPr>
              <a:t> Policy Proposal</a:t>
            </a:r>
            <a:endParaRPr kumimoji="1" lang="en-US" altLang="ja-JP" sz="2000" dirty="0">
              <a:latin typeface="Times New Roman" panose="02020603050405020304" pitchFamily="18" charset="0"/>
              <a:ea typeface="BIZ UDゴシック" panose="020B0400000000000000" pitchFamily="49" charset="-128"/>
            </a:endParaRPr>
          </a:p>
        </p:txBody>
      </p:sp>
      <p:pic>
        <p:nvPicPr>
          <p:cNvPr id="1026" name="Picture 2" descr="コミュニケーションマーク">
            <a:extLst>
              <a:ext uri="{FF2B5EF4-FFF2-40B4-BE49-F238E27FC236}">
                <a16:creationId xmlns:a16="http://schemas.microsoft.com/office/drawing/2014/main" id="{40DBC67C-1EF5-FBC7-8D9C-C34F0C6277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98709" y="0"/>
            <a:ext cx="1731312" cy="635344"/>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1D5C3E9D-070E-05E9-AB0B-54ADAC53BDDE}"/>
              </a:ext>
            </a:extLst>
          </p:cNvPr>
          <p:cNvSpPr txBox="1"/>
          <p:nvPr/>
        </p:nvSpPr>
        <p:spPr>
          <a:xfrm>
            <a:off x="0" y="922195"/>
            <a:ext cx="12192000" cy="6247864"/>
          </a:xfrm>
          <a:prstGeom prst="rect">
            <a:avLst/>
          </a:prstGeom>
          <a:noFill/>
        </p:spPr>
        <p:txBody>
          <a:bodyPr wrap="square" rtlCol="0">
            <a:spAutoFit/>
          </a:bodyPr>
          <a:lstStyle/>
          <a:p>
            <a:r>
              <a:rPr lang="en-US" altLang="ja-JP" sz="2000" dirty="0">
                <a:latin typeface="Times New Roman" panose="02020603050405020304" pitchFamily="18" charset="0"/>
                <a:ea typeface="BIZ UDゴシック" panose="020B0400000000000000" pitchFamily="49" charset="-128"/>
              </a:rPr>
              <a:t>《</a:t>
            </a:r>
            <a:r>
              <a:rPr lang="ja-JP" altLang="en-US" sz="2000" dirty="0">
                <a:latin typeface="Times New Roman" panose="02020603050405020304" pitchFamily="18" charset="0"/>
                <a:ea typeface="BIZ UDゴシック" panose="020B0400000000000000" pitchFamily="49" charset="-128"/>
              </a:rPr>
              <a:t>政策提案　</a:t>
            </a:r>
            <a:r>
              <a:rPr lang="en-US" altLang="ja-JP" sz="2000" dirty="0">
                <a:latin typeface="Times New Roman" panose="02020603050405020304" pitchFamily="18" charset="0"/>
                <a:ea typeface="BIZ UDゴシック" panose="020B0400000000000000" pitchFamily="49" charset="-128"/>
              </a:rPr>
              <a:t> Policy Proposal 》</a:t>
            </a:r>
          </a:p>
          <a:p>
            <a:pPr marL="342900" indent="-342900">
              <a:buFont typeface="Wingdings" panose="05000000000000000000" pitchFamily="2" charset="2"/>
              <a:buChar char="l"/>
            </a:pPr>
            <a:r>
              <a:rPr lang="ja-JP" altLang="en-US" sz="2000" dirty="0">
                <a:latin typeface="Times New Roman" panose="02020603050405020304" pitchFamily="18" charset="0"/>
                <a:ea typeface="BIZ UDゴシック" panose="020B0400000000000000" pitchFamily="49" charset="-128"/>
              </a:rPr>
              <a:t>公共交通空白地域の定義の検討</a:t>
            </a:r>
            <a:endParaRPr lang="en-US" altLang="ja-JP" sz="2000" dirty="0">
              <a:latin typeface="Times New Roman" panose="02020603050405020304" pitchFamily="18" charset="0"/>
              <a:ea typeface="BIZ UDゴシック" panose="020B0400000000000000" pitchFamily="49" charset="-128"/>
            </a:endParaRPr>
          </a:p>
          <a:p>
            <a:r>
              <a:rPr lang="ja-JP" altLang="en-US" sz="2000" dirty="0">
                <a:latin typeface="Times New Roman" panose="02020603050405020304" pitchFamily="18" charset="0"/>
                <a:ea typeface="BIZ UDゴシック" panose="020B0400000000000000" pitchFamily="49" charset="-128"/>
              </a:rPr>
              <a:t>　</a:t>
            </a:r>
            <a:r>
              <a:rPr lang="en-US" altLang="ja-JP" sz="2000" dirty="0">
                <a:latin typeface="Times New Roman" panose="02020603050405020304" pitchFamily="18" charset="0"/>
                <a:ea typeface="BIZ UDゴシック" panose="020B0400000000000000" pitchFamily="49" charset="-128"/>
              </a:rPr>
              <a:t>Examination of the Definition of Public Transportation Blank Areas</a:t>
            </a:r>
          </a:p>
          <a:p>
            <a:r>
              <a:rPr lang="ja-JP" altLang="en-US" sz="2000" dirty="0">
                <a:latin typeface="Times New Roman" panose="02020603050405020304" pitchFamily="18" charset="0"/>
                <a:ea typeface="BIZ UDゴシック" panose="020B0400000000000000" pitchFamily="49" charset="-128"/>
              </a:rPr>
              <a:t>→目的地までの傾斜によって自動車・公共交通を避ける傾向があるため，現在の二次元的な空白地域では，不十分な可能性</a:t>
            </a:r>
            <a:endParaRPr lang="en-US" altLang="ja-JP" sz="2000" dirty="0">
              <a:latin typeface="Times New Roman" panose="02020603050405020304" pitchFamily="18" charset="0"/>
              <a:ea typeface="BIZ UDゴシック" panose="020B0400000000000000" pitchFamily="49" charset="-128"/>
            </a:endParaRPr>
          </a:p>
          <a:p>
            <a:pPr marL="265113"/>
            <a:r>
              <a:rPr lang="ja-JP" altLang="en-US" sz="2000" dirty="0">
                <a:latin typeface="Times New Roman" panose="02020603050405020304" pitchFamily="18" charset="0"/>
                <a:ea typeface="BIZ UDゴシック" panose="020B0400000000000000" pitchFamily="49" charset="-128"/>
              </a:rPr>
              <a:t>　</a:t>
            </a:r>
            <a:r>
              <a:rPr lang="en-US" altLang="ja-JP" sz="2000" dirty="0">
                <a:latin typeface="Times New Roman" panose="02020603050405020304" pitchFamily="18" charset="0"/>
                <a:ea typeface="BIZ UDゴシック" panose="020B0400000000000000" pitchFamily="49" charset="-128"/>
              </a:rPr>
              <a:t>Due to the tendency to avoid automobiles and public transportation based on the slope to the destination, the </a:t>
            </a:r>
            <a:r>
              <a:rPr lang="ja-JP" altLang="en-US" sz="2000" dirty="0">
                <a:latin typeface="Times New Roman" panose="02020603050405020304" pitchFamily="18" charset="0"/>
                <a:ea typeface="BIZ UDゴシック" panose="020B0400000000000000" pitchFamily="49" charset="-128"/>
              </a:rPr>
              <a:t>　</a:t>
            </a:r>
            <a:r>
              <a:rPr lang="en-US" altLang="ja-JP" sz="2000" dirty="0">
                <a:latin typeface="Times New Roman" panose="02020603050405020304" pitchFamily="18" charset="0"/>
                <a:ea typeface="BIZ UDゴシック" panose="020B0400000000000000" pitchFamily="49" charset="-128"/>
              </a:rPr>
              <a:t>current two-dimensional blank areas may be insufficient</a:t>
            </a:r>
          </a:p>
          <a:p>
            <a:endParaRPr lang="en-US" altLang="ja-JP" sz="2000" dirty="0">
              <a:latin typeface="Times New Roman" panose="02020603050405020304" pitchFamily="18" charset="0"/>
              <a:ea typeface="BIZ UDゴシック" panose="020B0400000000000000" pitchFamily="49" charset="-128"/>
            </a:endParaRPr>
          </a:p>
          <a:p>
            <a:pPr marL="342900" indent="-342900">
              <a:buFont typeface="Wingdings" panose="05000000000000000000" pitchFamily="2" charset="2"/>
              <a:buChar char="l"/>
            </a:pPr>
            <a:r>
              <a:rPr lang="ja-JP" altLang="en-US" sz="2000" dirty="0">
                <a:latin typeface="Times New Roman" panose="02020603050405020304" pitchFamily="18" charset="0"/>
                <a:ea typeface="BIZ UDゴシック" panose="020B0400000000000000" pitchFamily="49" charset="-128"/>
              </a:rPr>
              <a:t>傾斜がある道の歩行環境向上</a:t>
            </a:r>
            <a:endParaRPr lang="en-US" altLang="ja-JP" sz="2000" dirty="0">
              <a:latin typeface="Times New Roman" panose="02020603050405020304" pitchFamily="18" charset="0"/>
              <a:ea typeface="BIZ UDゴシック" panose="020B0400000000000000" pitchFamily="49" charset="-128"/>
            </a:endParaRPr>
          </a:p>
          <a:p>
            <a:r>
              <a:rPr lang="ja-JP" altLang="en-US" sz="2000" dirty="0">
                <a:latin typeface="Times New Roman" panose="02020603050405020304" pitchFamily="18" charset="0"/>
                <a:ea typeface="BIZ UDゴシック" panose="020B0400000000000000" pitchFamily="49" charset="-128"/>
              </a:rPr>
              <a:t>　</a:t>
            </a:r>
            <a:r>
              <a:rPr lang="en-US" altLang="ja-JP" sz="2000" dirty="0">
                <a:latin typeface="Times New Roman" panose="02020603050405020304" pitchFamily="18" charset="0"/>
                <a:ea typeface="BIZ UDゴシック" panose="020B0400000000000000" pitchFamily="49" charset="-128"/>
              </a:rPr>
              <a:t> Improving Walking Conditions on Sloped Roads</a:t>
            </a:r>
          </a:p>
          <a:p>
            <a:pPr marL="342900" indent="-342900">
              <a:buFont typeface="Arial" panose="020B0604020202020204" pitchFamily="34" charset="0"/>
              <a:buChar char="•"/>
            </a:pPr>
            <a:r>
              <a:rPr lang="ja-JP" altLang="en-US" sz="2000" dirty="0">
                <a:latin typeface="Times New Roman" panose="02020603050405020304" pitchFamily="18" charset="0"/>
                <a:ea typeface="BIZ UDゴシック" panose="020B0400000000000000" pitchFamily="49" charset="-128"/>
              </a:rPr>
              <a:t>動く歩道　</a:t>
            </a:r>
            <a:r>
              <a:rPr lang="en-US" altLang="ja-JP" sz="2000" dirty="0" err="1">
                <a:latin typeface="Times New Roman" panose="02020603050405020304" pitchFamily="18" charset="0"/>
                <a:ea typeface="BIZ UDゴシック" panose="020B0400000000000000" pitchFamily="49" charset="-128"/>
              </a:rPr>
              <a:t>autewalk</a:t>
            </a:r>
            <a:endParaRPr lang="en-US" altLang="ja-JP" sz="2000" dirty="0">
              <a:latin typeface="Times New Roman" panose="02020603050405020304" pitchFamily="18" charset="0"/>
              <a:ea typeface="BIZ UDゴシック" panose="020B0400000000000000" pitchFamily="49" charset="-128"/>
            </a:endParaRPr>
          </a:p>
          <a:p>
            <a:pPr marL="342900" indent="-342900">
              <a:buFont typeface="Arial" panose="020B0604020202020204" pitchFamily="34" charset="0"/>
              <a:buChar char="•"/>
            </a:pPr>
            <a:r>
              <a:rPr lang="ja-JP" altLang="en-US" sz="2000" dirty="0">
                <a:latin typeface="Times New Roman" panose="02020603050405020304" pitchFamily="18" charset="0"/>
                <a:ea typeface="BIZ UDゴシック" panose="020B0400000000000000" pitchFamily="49" charset="-128"/>
              </a:rPr>
              <a:t>街中でのエスカレータ・エレベータ設置　</a:t>
            </a:r>
            <a:r>
              <a:rPr lang="en-US" altLang="ja-JP" sz="2000" dirty="0">
                <a:latin typeface="Times New Roman" panose="02020603050405020304" pitchFamily="18" charset="0"/>
                <a:ea typeface="BIZ UDゴシック" panose="020B0400000000000000" pitchFamily="49" charset="-128"/>
              </a:rPr>
              <a:t> Install elevators and escalators throughout the city</a:t>
            </a:r>
          </a:p>
          <a:p>
            <a:pPr marL="342900" indent="-342900">
              <a:buFont typeface="Arial" panose="020B0604020202020204" pitchFamily="34" charset="0"/>
              <a:buChar char="•"/>
            </a:pPr>
            <a:r>
              <a:rPr lang="ja-JP" altLang="en-US" sz="2000" dirty="0">
                <a:latin typeface="Times New Roman" panose="02020603050405020304" pitchFamily="18" charset="0"/>
                <a:ea typeface="BIZ UDゴシック" panose="020B0400000000000000" pitchFamily="49" charset="-128"/>
              </a:rPr>
              <a:t>急勾配道路の改善　</a:t>
            </a:r>
            <a:r>
              <a:rPr lang="en-US" altLang="ja-JP" sz="2000" dirty="0">
                <a:latin typeface="Times New Roman" panose="02020603050405020304" pitchFamily="18" charset="0"/>
                <a:ea typeface="BIZ UDゴシック" panose="020B0400000000000000" pitchFamily="49" charset="-128"/>
              </a:rPr>
              <a:t>Improvement of steeply graded roads</a:t>
            </a:r>
          </a:p>
          <a:p>
            <a:endParaRPr lang="en-US" altLang="ja-JP" sz="2000" dirty="0">
              <a:latin typeface="Times New Roman" panose="02020603050405020304" pitchFamily="18" charset="0"/>
              <a:ea typeface="BIZ UDゴシック" panose="020B0400000000000000" pitchFamily="49" charset="-128"/>
            </a:endParaRPr>
          </a:p>
          <a:p>
            <a:r>
              <a:rPr lang="en-US" altLang="ja-JP" sz="2000" dirty="0">
                <a:latin typeface="Times New Roman" panose="02020603050405020304" pitchFamily="18" charset="0"/>
                <a:ea typeface="BIZ UDゴシック" panose="020B0400000000000000" pitchFamily="49" charset="-128"/>
              </a:rPr>
              <a:t>《</a:t>
            </a:r>
            <a:r>
              <a:rPr lang="ja-JP" altLang="en-US" sz="2000" dirty="0">
                <a:latin typeface="Times New Roman" panose="02020603050405020304" pitchFamily="18" charset="0"/>
                <a:ea typeface="BIZ UDゴシック" panose="020B0400000000000000" pitchFamily="49" charset="-128"/>
              </a:rPr>
              <a:t>今後の展望　</a:t>
            </a:r>
            <a:r>
              <a:rPr lang="en-US" altLang="ja-JP" sz="2000" dirty="0">
                <a:latin typeface="Times New Roman" panose="02020603050405020304" pitchFamily="18" charset="0"/>
                <a:ea typeface="BIZ UDゴシック" panose="020B0400000000000000" pitchFamily="49" charset="-128"/>
              </a:rPr>
              <a:t> Future Outlook 》</a:t>
            </a:r>
          </a:p>
          <a:p>
            <a:pPr marL="342900" indent="-342900">
              <a:buFont typeface="Arial" panose="020B0604020202020204" pitchFamily="34" charset="0"/>
              <a:buChar char="•"/>
            </a:pPr>
            <a:r>
              <a:rPr lang="ja-JP" altLang="en-US" sz="2000" dirty="0">
                <a:latin typeface="Times New Roman" panose="02020603050405020304" pitchFamily="18" charset="0"/>
                <a:ea typeface="BIZ UDゴシック" panose="020B0400000000000000" pitchFamily="49" charset="-128"/>
              </a:rPr>
              <a:t>駅・バス停との標高差の検討</a:t>
            </a:r>
            <a:endParaRPr lang="en-US" altLang="ja-JP" sz="2000" dirty="0">
              <a:latin typeface="Times New Roman" panose="02020603050405020304" pitchFamily="18" charset="0"/>
              <a:ea typeface="BIZ UDゴシック" panose="020B0400000000000000" pitchFamily="49" charset="-128"/>
            </a:endParaRPr>
          </a:p>
          <a:p>
            <a:r>
              <a:rPr lang="ja-JP" altLang="en-US" sz="2000" dirty="0">
                <a:latin typeface="Times New Roman" panose="02020603050405020304" pitchFamily="18" charset="0"/>
                <a:ea typeface="BIZ UDゴシック" panose="020B0400000000000000" pitchFamily="49" charset="-128"/>
              </a:rPr>
              <a:t>　</a:t>
            </a:r>
            <a:r>
              <a:rPr lang="en-US" altLang="ja-JP" sz="2000" dirty="0">
                <a:latin typeface="Times New Roman" panose="02020603050405020304" pitchFamily="18" charset="0"/>
                <a:ea typeface="BIZ UDゴシック" panose="020B0400000000000000" pitchFamily="49" charset="-128"/>
              </a:rPr>
              <a:t>Examination of Elevation Differences from Stations and Bus Stops</a:t>
            </a:r>
          </a:p>
          <a:p>
            <a:pPr marL="342900" indent="-342900">
              <a:buFont typeface="Arial" panose="020B0604020202020204" pitchFamily="34" charset="0"/>
              <a:buChar char="•"/>
            </a:pPr>
            <a:r>
              <a:rPr lang="ja-JP" altLang="en-US" sz="2000" dirty="0">
                <a:latin typeface="Times New Roman" panose="02020603050405020304" pitchFamily="18" charset="0"/>
                <a:ea typeface="BIZ UDゴシック" panose="020B0400000000000000" pitchFamily="49" charset="-128"/>
              </a:rPr>
              <a:t>個人属性の考慮（年齢・性別・自動車の保有状況）</a:t>
            </a:r>
            <a:endParaRPr lang="en-US" altLang="ja-JP" sz="2000" dirty="0">
              <a:latin typeface="Times New Roman" panose="02020603050405020304" pitchFamily="18" charset="0"/>
              <a:ea typeface="BIZ UDゴシック" panose="020B0400000000000000" pitchFamily="49" charset="-128"/>
            </a:endParaRPr>
          </a:p>
          <a:p>
            <a:r>
              <a:rPr lang="ja-JP" altLang="en-US" sz="2000" dirty="0">
                <a:latin typeface="Times New Roman" panose="02020603050405020304" pitchFamily="18" charset="0"/>
                <a:ea typeface="BIZ UDゴシック" panose="020B0400000000000000" pitchFamily="49" charset="-128"/>
              </a:rPr>
              <a:t>　</a:t>
            </a:r>
            <a:r>
              <a:rPr lang="en-US" altLang="ja-JP" sz="2000" dirty="0">
                <a:latin typeface="Times New Roman" panose="02020603050405020304" pitchFamily="18" charset="0"/>
                <a:ea typeface="BIZ UDゴシック" panose="020B0400000000000000" pitchFamily="49" charset="-128"/>
              </a:rPr>
              <a:t>Consideration of Individual Attributes (Age, Gender, Vehicle Ownership Status)</a:t>
            </a:r>
          </a:p>
          <a:p>
            <a:endParaRPr lang="en-US" altLang="ja-JP" sz="2000" dirty="0">
              <a:latin typeface="Times New Roman" panose="02020603050405020304" pitchFamily="18" charset="0"/>
              <a:ea typeface="BIZ UDゴシック" panose="020B0400000000000000" pitchFamily="49" charset="-128"/>
            </a:endParaRPr>
          </a:p>
        </p:txBody>
      </p:sp>
      <p:grpSp>
        <p:nvGrpSpPr>
          <p:cNvPr id="12" name="グループ化 11">
            <a:extLst>
              <a:ext uri="{FF2B5EF4-FFF2-40B4-BE49-F238E27FC236}">
                <a16:creationId xmlns:a16="http://schemas.microsoft.com/office/drawing/2014/main" id="{4940EABB-1EF3-2EA0-501B-AEBA1ADC7033}"/>
              </a:ext>
            </a:extLst>
          </p:cNvPr>
          <p:cNvGrpSpPr/>
          <p:nvPr/>
        </p:nvGrpSpPr>
        <p:grpSpPr>
          <a:xfrm>
            <a:off x="0" y="658204"/>
            <a:ext cx="12192000" cy="114298"/>
            <a:chOff x="0" y="829556"/>
            <a:chExt cx="12192000" cy="114298"/>
          </a:xfrm>
        </p:grpSpPr>
        <p:sp>
          <p:nvSpPr>
            <p:cNvPr id="13" name="正方形/長方形 12">
              <a:extLst>
                <a:ext uri="{FF2B5EF4-FFF2-40B4-BE49-F238E27FC236}">
                  <a16:creationId xmlns:a16="http://schemas.microsoft.com/office/drawing/2014/main" id="{5CB895B3-6F6D-EB0C-4EE6-5D83B8485184}"/>
                </a:ext>
              </a:extLst>
            </p:cNvPr>
            <p:cNvSpPr/>
            <p:nvPr/>
          </p:nvSpPr>
          <p:spPr>
            <a:xfrm>
              <a:off x="0" y="829556"/>
              <a:ext cx="12192000" cy="45719"/>
            </a:xfrm>
            <a:prstGeom prst="rect">
              <a:avLst/>
            </a:prstGeom>
            <a:solidFill>
              <a:srgbClr val="2A27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F6B957BF-319A-AB3D-3793-74B6A4591E37}"/>
                </a:ext>
              </a:extLst>
            </p:cNvPr>
            <p:cNvSpPr/>
            <p:nvPr/>
          </p:nvSpPr>
          <p:spPr>
            <a:xfrm>
              <a:off x="0" y="898135"/>
              <a:ext cx="12192000" cy="45719"/>
            </a:xfrm>
            <a:prstGeom prst="rect">
              <a:avLst/>
            </a:prstGeom>
            <a:solidFill>
              <a:srgbClr val="F9D2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675560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Shape 196"/>
        <p:cNvGrpSpPr/>
        <p:nvPr/>
      </p:nvGrpSpPr>
      <p:grpSpPr>
        <a:xfrm>
          <a:off x="0" y="0"/>
          <a:ext cx="0" cy="0"/>
          <a:chOff x="0" y="0"/>
          <a:chExt cx="0" cy="0"/>
        </a:xfrm>
      </p:grpSpPr>
      <p:sp>
        <p:nvSpPr>
          <p:cNvPr id="197" name="Google Shape;197;p8"/>
          <p:cNvSpPr txBox="1"/>
          <p:nvPr/>
        </p:nvSpPr>
        <p:spPr>
          <a:xfrm>
            <a:off x="0" y="3414"/>
            <a:ext cx="3262432"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4000">
                <a:solidFill>
                  <a:schemeClr val="dk1"/>
                </a:solidFill>
                <a:latin typeface="Times New Roman"/>
                <a:ea typeface="Times New Roman"/>
                <a:cs typeface="Times New Roman"/>
                <a:sym typeface="Times New Roman"/>
              </a:rPr>
              <a:t>１．推計結果</a:t>
            </a:r>
            <a:endParaRPr sz="2000">
              <a:solidFill>
                <a:schemeClr val="dk1"/>
              </a:solidFill>
              <a:latin typeface="Times New Roman"/>
              <a:ea typeface="Times New Roman"/>
              <a:cs typeface="Times New Roman"/>
              <a:sym typeface="Times New Roman"/>
            </a:endParaRPr>
          </a:p>
        </p:txBody>
      </p:sp>
      <p:pic>
        <p:nvPicPr>
          <p:cNvPr id="198" name="Google Shape;198;p8" descr="コミュニケーションマーク"/>
          <p:cNvPicPr preferRelativeResize="0"/>
          <p:nvPr/>
        </p:nvPicPr>
        <p:blipFill rotWithShape="1">
          <a:blip r:embed="rId3">
            <a:alphaModFix/>
          </a:blip>
          <a:srcRect/>
          <a:stretch/>
        </p:blipFill>
        <p:spPr>
          <a:xfrm>
            <a:off x="10398709" y="0"/>
            <a:ext cx="1731312" cy="635344"/>
          </a:xfrm>
          <a:prstGeom prst="rect">
            <a:avLst/>
          </a:prstGeom>
          <a:noFill/>
          <a:ln>
            <a:noFill/>
          </a:ln>
        </p:spPr>
      </p:pic>
      <p:sp>
        <p:nvSpPr>
          <p:cNvPr id="199" name="Google Shape;199;p8"/>
          <p:cNvSpPr txBox="1"/>
          <p:nvPr/>
        </p:nvSpPr>
        <p:spPr>
          <a:xfrm>
            <a:off x="0" y="1166035"/>
            <a:ext cx="12192000"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000">
                <a:solidFill>
                  <a:schemeClr val="dk1"/>
                </a:solidFill>
                <a:latin typeface="Times New Roman"/>
                <a:ea typeface="Times New Roman"/>
                <a:cs typeface="Times New Roman"/>
                <a:sym typeface="Times New Roman"/>
              </a:rPr>
              <a:t>二項ロジットモデルBinary Logit Model</a:t>
            </a:r>
            <a:endParaRPr/>
          </a:p>
        </p:txBody>
      </p:sp>
      <p:grpSp>
        <p:nvGrpSpPr>
          <p:cNvPr id="200" name="Google Shape;200;p8"/>
          <p:cNvGrpSpPr/>
          <p:nvPr/>
        </p:nvGrpSpPr>
        <p:grpSpPr>
          <a:xfrm>
            <a:off x="0" y="658204"/>
            <a:ext cx="12192000" cy="114298"/>
            <a:chOff x="0" y="829556"/>
            <a:chExt cx="12192000" cy="114298"/>
          </a:xfrm>
        </p:grpSpPr>
        <p:sp>
          <p:nvSpPr>
            <p:cNvPr id="201" name="Google Shape;201;p8"/>
            <p:cNvSpPr/>
            <p:nvPr/>
          </p:nvSpPr>
          <p:spPr>
            <a:xfrm>
              <a:off x="0" y="829556"/>
              <a:ext cx="12192000" cy="45719"/>
            </a:xfrm>
            <a:prstGeom prst="rect">
              <a:avLst/>
            </a:prstGeom>
            <a:solidFill>
              <a:srgbClr val="2A275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02" name="Google Shape;202;p8"/>
            <p:cNvSpPr/>
            <p:nvPr/>
          </p:nvSpPr>
          <p:spPr>
            <a:xfrm>
              <a:off x="0" y="898135"/>
              <a:ext cx="12192000" cy="45719"/>
            </a:xfrm>
            <a:prstGeom prst="rect">
              <a:avLst/>
            </a:prstGeom>
            <a:solidFill>
              <a:srgbClr val="F9D20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203" name="Google Shape;203;p8"/>
          <p:cNvSpPr txBox="1"/>
          <p:nvPr/>
        </p:nvSpPr>
        <p:spPr>
          <a:xfrm>
            <a:off x="-2608464" y="5646654"/>
            <a:ext cx="65" cy="276999"/>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204" name="Google Shape;204;p8"/>
          <p:cNvPicPr preferRelativeResize="0"/>
          <p:nvPr/>
        </p:nvPicPr>
        <p:blipFill rotWithShape="1">
          <a:blip r:embed="rId4">
            <a:alphaModFix/>
          </a:blip>
          <a:srcRect/>
          <a:stretch/>
        </p:blipFill>
        <p:spPr>
          <a:xfrm>
            <a:off x="1314147" y="2103595"/>
            <a:ext cx="5772956" cy="382005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Shape 92"/>
        <p:cNvGrpSpPr/>
        <p:nvPr/>
      </p:nvGrpSpPr>
      <p:grpSpPr>
        <a:xfrm>
          <a:off x="0" y="0"/>
          <a:ext cx="0" cy="0"/>
          <a:chOff x="0" y="0"/>
          <a:chExt cx="0" cy="0"/>
        </a:xfrm>
      </p:grpSpPr>
      <p:sp>
        <p:nvSpPr>
          <p:cNvPr id="93" name="Google Shape;93;p2"/>
          <p:cNvSpPr txBox="1"/>
          <p:nvPr/>
        </p:nvSpPr>
        <p:spPr>
          <a:xfrm>
            <a:off x="0" y="3414"/>
            <a:ext cx="4743606"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4000">
                <a:solidFill>
                  <a:schemeClr val="dk1"/>
                </a:solidFill>
                <a:latin typeface="Times New Roman"/>
                <a:ea typeface="Times New Roman"/>
                <a:cs typeface="Times New Roman"/>
                <a:sym typeface="Times New Roman"/>
              </a:rPr>
              <a:t>１．背景Background</a:t>
            </a:r>
            <a:endParaRPr sz="2000">
              <a:solidFill>
                <a:schemeClr val="dk1"/>
              </a:solidFill>
              <a:latin typeface="Times New Roman"/>
              <a:ea typeface="Times New Roman"/>
              <a:cs typeface="Times New Roman"/>
              <a:sym typeface="Times New Roman"/>
            </a:endParaRPr>
          </a:p>
        </p:txBody>
      </p:sp>
      <p:pic>
        <p:nvPicPr>
          <p:cNvPr id="94" name="Google Shape;94;p2" descr="コミュニケーションマーク"/>
          <p:cNvPicPr preferRelativeResize="0"/>
          <p:nvPr/>
        </p:nvPicPr>
        <p:blipFill rotWithShape="1">
          <a:blip r:embed="rId3">
            <a:alphaModFix/>
          </a:blip>
          <a:srcRect/>
          <a:stretch/>
        </p:blipFill>
        <p:spPr>
          <a:xfrm>
            <a:off x="10398709" y="0"/>
            <a:ext cx="1731312" cy="635344"/>
          </a:xfrm>
          <a:prstGeom prst="rect">
            <a:avLst/>
          </a:prstGeom>
          <a:noFill/>
          <a:ln>
            <a:noFill/>
          </a:ln>
        </p:spPr>
      </p:pic>
      <p:sp>
        <p:nvSpPr>
          <p:cNvPr id="95" name="Google Shape;95;p2"/>
          <p:cNvSpPr txBox="1"/>
          <p:nvPr/>
        </p:nvSpPr>
        <p:spPr>
          <a:xfrm>
            <a:off x="0" y="1632704"/>
            <a:ext cx="12192000" cy="501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現在，日本においては“公共交通空白地域”を明確に定義していない．</a:t>
            </a:r>
            <a:endParaRPr sz="20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Currently, Japan does not have a clear definition of “public transportation service gap areas.”</a:t>
            </a:r>
            <a:endParaRPr sz="20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0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国土交通省においても担当課によって，定義が定まっていない</a:t>
            </a:r>
            <a:endParaRPr sz="20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Even within the Ministry of Land, Infrastructure, Transport and Tourism (MLIT), the definition varies depending on the department.</a:t>
            </a:r>
            <a:endParaRPr sz="20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例）</a:t>
            </a:r>
            <a:endParaRPr sz="20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「地域公共交通確保維持改善事業費補助金交付要綱」</a:t>
            </a:r>
            <a:endParaRPr dirty="0"/>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（H30.4、国土交通省総合政策局公共交通政策部交通支援課）での定義（抜粋）</a:t>
            </a:r>
            <a:endParaRPr sz="20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半径１キロメートル以内にバスの停留所、鉄軌道駅、海港及び空港が存しない集落、</a:t>
            </a:r>
            <a:endParaRPr dirty="0"/>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市街地その他の交通不便地域として地方運輸局長等が指定する地域</a:t>
            </a:r>
            <a:endParaRPr sz="20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0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「地域公共交通づくりハンドブック」</a:t>
            </a:r>
            <a:endParaRPr dirty="0"/>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（H21.3、国土交通省自動車交通局旅客課）での定義（抜粋）</a:t>
            </a:r>
            <a:endParaRPr sz="20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都市では、駅からは半径 500ｍ以上、バス停から半径 300ｍ以上が空白地域</a:t>
            </a:r>
            <a:endParaRPr sz="2000" dirty="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ja-JP" sz="2000" dirty="0">
                <a:solidFill>
                  <a:schemeClr val="dk1"/>
                </a:solidFill>
                <a:latin typeface="Times New Roman"/>
                <a:ea typeface="Times New Roman"/>
                <a:cs typeface="Times New Roman"/>
                <a:sym typeface="Times New Roman"/>
              </a:rPr>
              <a:t>地方では、駅から半径 1000ｍ以上、バス停から半径 500ｍ以上を空白地域と捉える場合も見られます</a:t>
            </a:r>
            <a:endParaRPr sz="2000" dirty="0">
              <a:solidFill>
                <a:schemeClr val="dk1"/>
              </a:solidFill>
              <a:latin typeface="Times New Roman"/>
              <a:ea typeface="Times New Roman"/>
              <a:cs typeface="Times New Roman"/>
              <a:sym typeface="Times New Roman"/>
            </a:endParaRPr>
          </a:p>
        </p:txBody>
      </p:sp>
      <p:grpSp>
        <p:nvGrpSpPr>
          <p:cNvPr id="96" name="Google Shape;96;p2"/>
          <p:cNvGrpSpPr/>
          <p:nvPr/>
        </p:nvGrpSpPr>
        <p:grpSpPr>
          <a:xfrm>
            <a:off x="0" y="658204"/>
            <a:ext cx="12192000" cy="114298"/>
            <a:chOff x="0" y="829556"/>
            <a:chExt cx="12192000" cy="114298"/>
          </a:xfrm>
        </p:grpSpPr>
        <p:sp>
          <p:nvSpPr>
            <p:cNvPr id="97" name="Google Shape;97;p2"/>
            <p:cNvSpPr/>
            <p:nvPr/>
          </p:nvSpPr>
          <p:spPr>
            <a:xfrm>
              <a:off x="0" y="829556"/>
              <a:ext cx="12192000" cy="45719"/>
            </a:xfrm>
            <a:prstGeom prst="rect">
              <a:avLst/>
            </a:prstGeom>
            <a:solidFill>
              <a:srgbClr val="2A275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8" name="Google Shape;98;p2"/>
            <p:cNvSpPr/>
            <p:nvPr/>
          </p:nvSpPr>
          <p:spPr>
            <a:xfrm>
              <a:off x="0" y="898135"/>
              <a:ext cx="12192000" cy="45719"/>
            </a:xfrm>
            <a:prstGeom prst="rect">
              <a:avLst/>
            </a:prstGeom>
            <a:solidFill>
              <a:srgbClr val="F9D20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1010</Words>
  <Application>Microsoft Office PowerPoint</Application>
  <PresentationFormat>ワイド画面</PresentationFormat>
  <Paragraphs>136</Paragraphs>
  <Slides>9</Slides>
  <Notes>9</Notes>
  <HiddenSlides>2</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9</vt:i4>
      </vt:variant>
    </vt:vector>
  </HeadingPairs>
  <TitlesOfParts>
    <vt:vector size="17" baseType="lpstr">
      <vt:lpstr>BIZ UDゴシック</vt:lpstr>
      <vt:lpstr>游ゴシック</vt:lpstr>
      <vt:lpstr>Arial</vt:lpstr>
      <vt:lpstr>Cambria Math</vt:lpstr>
      <vt:lpstr>Times New Roman</vt:lpstr>
      <vt:lpstr>Wingdings</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快成 髙野</dc:creator>
  <cp:lastModifiedBy>佑生 濱﨑</cp:lastModifiedBy>
  <cp:revision>8</cp:revision>
  <dcterms:created xsi:type="dcterms:W3CDTF">2025-09-19T11:44:30Z</dcterms:created>
  <dcterms:modified xsi:type="dcterms:W3CDTF">2025-09-24T01:48:41Z</dcterms:modified>
</cp:coreProperties>
</file>