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Play"/>
      <p:regular r:id="rId35"/>
      <p:bold r:id="rId36"/>
    </p:embeddedFont>
    <p:embeddedFont>
      <p:font typeface="Inter SemiBold"/>
      <p:regular r:id="rId37"/>
      <p:bold r:id="rId38"/>
      <p:italic r:id="rId39"/>
      <p:boldItalic r:id="rId40"/>
    </p:embeddedFont>
    <p:embeddedFont>
      <p:font typeface="Anaheim"/>
      <p:regular r:id="rId41"/>
      <p:bold r:id="rId42"/>
    </p:embeddedFont>
    <p:embeddedFont>
      <p:font typeface="Assistant"/>
      <p:regular r:id="rId43"/>
      <p:bold r:id="rId44"/>
    </p:embeddedFont>
    <p:embeddedFont>
      <p:font typeface="Gothic A1 Black"/>
      <p:bold r:id="rId45"/>
    </p:embeddedFont>
    <p:embeddedFont>
      <p:font typeface="Actor"/>
      <p:regular r:id="rId46"/>
    </p:embeddedFont>
    <p:embeddedFont>
      <p:font typeface="Gothic A1"/>
      <p:regular r:id="rId47"/>
      <p:bold r:id="rId48"/>
    </p:embeddedFont>
    <p:embeddedFont>
      <p:font typeface="Noto Sans Symbols"/>
      <p:regular r:id="rId49"/>
      <p:bold r:id="rId50"/>
    </p:embeddedFont>
    <p:embeddedFont>
      <p:font typeface="PT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5" roundtripDataSignature="AMtx7mjEdDY/dN1nZt5Fq8uqEgsO9+In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SemiBold-boldItalic.fntdata"/><Relationship Id="rId42" Type="http://schemas.openxmlformats.org/officeDocument/2006/relationships/font" Target="fonts/Anaheim-bold.fntdata"/><Relationship Id="rId41" Type="http://schemas.openxmlformats.org/officeDocument/2006/relationships/font" Target="fonts/Anaheim-regular.fntdata"/><Relationship Id="rId44" Type="http://schemas.openxmlformats.org/officeDocument/2006/relationships/font" Target="fonts/Assistant-bold.fntdata"/><Relationship Id="rId43" Type="http://schemas.openxmlformats.org/officeDocument/2006/relationships/font" Target="fonts/Assistant-regular.fntdata"/><Relationship Id="rId46" Type="http://schemas.openxmlformats.org/officeDocument/2006/relationships/font" Target="fonts/Actor-regular.fntdata"/><Relationship Id="rId45" Type="http://schemas.openxmlformats.org/officeDocument/2006/relationships/font" Target="fonts/GothicA1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GothicA1-bold.fntdata"/><Relationship Id="rId47" Type="http://schemas.openxmlformats.org/officeDocument/2006/relationships/font" Target="fonts/GothicA1-regular.fntdata"/><Relationship Id="rId49" Type="http://schemas.openxmlformats.org/officeDocument/2006/relationships/font" Target="fonts/NotoSansSymbols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regular.fntdata"/><Relationship Id="rId30" Type="http://schemas.openxmlformats.org/officeDocument/2006/relationships/slide" Target="slides/slide24.xml"/><Relationship Id="rId33" Type="http://schemas.openxmlformats.org/officeDocument/2006/relationships/font" Target="fonts/Raleway-italic.fntdata"/><Relationship Id="rId32" Type="http://schemas.openxmlformats.org/officeDocument/2006/relationships/font" Target="fonts/Raleway-bold.fntdata"/><Relationship Id="rId35" Type="http://schemas.openxmlformats.org/officeDocument/2006/relationships/font" Target="fonts/Play-regular.fntdata"/><Relationship Id="rId34" Type="http://schemas.openxmlformats.org/officeDocument/2006/relationships/font" Target="fonts/Raleway-boldItalic.fntdata"/><Relationship Id="rId37" Type="http://schemas.openxmlformats.org/officeDocument/2006/relationships/font" Target="fonts/InterSemiBold-regular.fntdata"/><Relationship Id="rId36" Type="http://schemas.openxmlformats.org/officeDocument/2006/relationships/font" Target="fonts/Play-bold.fntdata"/><Relationship Id="rId39" Type="http://schemas.openxmlformats.org/officeDocument/2006/relationships/font" Target="fonts/InterSemiBold-italic.fntdata"/><Relationship Id="rId38" Type="http://schemas.openxmlformats.org/officeDocument/2006/relationships/font" Target="fonts/InterSemiBold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TSans-regular.fntdata"/><Relationship Id="rId50" Type="http://schemas.openxmlformats.org/officeDocument/2006/relationships/font" Target="fonts/NotoSansSymbols-bold.fntdata"/><Relationship Id="rId53" Type="http://schemas.openxmlformats.org/officeDocument/2006/relationships/font" Target="fonts/PTSans-italic.fntdata"/><Relationship Id="rId52" Type="http://schemas.openxmlformats.org/officeDocument/2006/relationships/font" Target="fonts/PTSans-bold.fntdata"/><Relationship Id="rId11" Type="http://schemas.openxmlformats.org/officeDocument/2006/relationships/slide" Target="slides/slide5.xml"/><Relationship Id="rId55" Type="http://customschemas.google.com/relationships/presentationmetadata" Target="metadata"/><Relationship Id="rId10" Type="http://schemas.openxmlformats.org/officeDocument/2006/relationships/slide" Target="slides/slide4.xml"/><Relationship Id="rId54" Type="http://schemas.openxmlformats.org/officeDocument/2006/relationships/font" Target="fonts/PT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2" name="Google Shape;12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3" name="Google Shape;12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6" name="Google Shape;14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0" name="Google Shape;16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“Each year a person is in a state: where they live, how long they’ve been there, own/rent, disaster-affected or not, and whether it’s after 2011.</a:t>
            </a:r>
            <a:br>
              <a:rPr lang="en-US"/>
            </a:br>
            <a:r>
              <a:rPr lang="en-US"/>
              <a:t> We try two versions: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/>
              <a:t>Model 1:</a:t>
            </a:r>
            <a:r>
              <a:rPr lang="en-US"/>
              <a:t> every option is a location to live next year (staying = picking the same place).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/>
              <a:t>Model 2:</a:t>
            </a:r>
            <a:r>
              <a:rPr lang="en-US"/>
              <a:t> we add an explicit </a:t>
            </a:r>
            <a:r>
              <a:rPr b="1" lang="en-US"/>
              <a:t>Stay</a:t>
            </a:r>
            <a:r>
              <a:rPr lang="en-US"/>
              <a:t> option and a </a:t>
            </a:r>
            <a:r>
              <a:rPr b="1" lang="en-US"/>
              <a:t>move cost</a:t>
            </a:r>
            <a:r>
              <a:rPr lang="en-US"/>
              <a:t> when you relocate.”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“We solve </a:t>
            </a:r>
            <a:r>
              <a:rPr b="1" lang="en-US"/>
              <a:t>backwards</a:t>
            </a:r>
            <a:r>
              <a:rPr lang="en-US"/>
              <a:t>: set the last year’s value equal to utility, then step back year by year using our transition rules to take expectations.”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7" name="Google Shape;16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3" name="Google Shape;16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“To estimate parameters, we loop: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/>
              <a:t>Inner loop:</a:t>
            </a:r>
            <a:r>
              <a:rPr lang="en-US"/>
              <a:t> solve the model for a guess of parameters.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/>
              <a:t>Outer loop:</a:t>
            </a:r>
            <a:r>
              <a:rPr lang="en-US"/>
              <a:t> check how well those parameters predict people’s choices.</a:t>
            </a:r>
            <a:br>
              <a:rPr lang="en-US"/>
            </a:br>
            <a:r>
              <a:rPr lang="en-US"/>
              <a:t> We adjust parameters to best fit the observed choices.”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9" name="Google Shape;164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Given solved values, the chance of picking option </a:t>
            </a:r>
            <a:r>
              <a:rPr i="1" lang="en-US"/>
              <a:t>j</a:t>
            </a:r>
            <a:r>
              <a:rPr lang="en-US"/>
              <a:t> follows a </a:t>
            </a:r>
            <a:r>
              <a:rPr b="1" lang="en-US"/>
              <a:t>logit</a:t>
            </a:r>
            <a:r>
              <a:rPr lang="en-US"/>
              <a:t>: higher value → higher probability.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5" name="Google Shape;16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For each person and year, we multiply the probability of the </a:t>
            </a:r>
            <a:r>
              <a:rPr b="1" lang="en-US"/>
              <a:t>choice</a:t>
            </a:r>
            <a:r>
              <a:rPr lang="en-US"/>
              <a:t> and the </a:t>
            </a:r>
            <a:r>
              <a:rPr b="1" lang="en-US"/>
              <a:t>next state</a:t>
            </a:r>
            <a:r>
              <a:rPr lang="en-US"/>
              <a:t>. Sum logs over everyone. The best parameters are the ones that maximize this total.”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1" name="Google Shape;166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 sum the log-likelihood over all individuals and years and pick θ^\hat\thetaθ^ that maximizes it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7" name="Google Shape;166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9" name="Google Shape;18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4" name="Google Shape;18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Disaster victims show no distance sensitivity, relocating out of necessity rather than convenience. They are more willing than others to consider disaster-affected areas, though Tokyo remains most attractive for both groups. Moving costs are universally high, creating strong inertia and explaining the 94% staying rate.</a:t>
            </a:r>
            <a:br>
              <a:rPr lang="en-US"/>
            </a:b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Policy: Financial Assistance Programs, Regional development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7" name="Google Shape;18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5" name="Google Shape;10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8" name="Google Shape;10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7" name="Google Shape;10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9" name="Google Shape;10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1" name="Google Shape;12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1" name="Google Shape;12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" name="Google Shape;12;p26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Google Shape;13;p26"/>
          <p:cNvSpPr txBox="1"/>
          <p:nvPr>
            <p:ph type="ctrTitle"/>
          </p:nvPr>
        </p:nvSpPr>
        <p:spPr>
          <a:xfrm>
            <a:off x="713225" y="898350"/>
            <a:ext cx="7717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4000"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" type="subTitle"/>
          </p:nvPr>
        </p:nvSpPr>
        <p:spPr>
          <a:xfrm>
            <a:off x="5411000" y="3240825"/>
            <a:ext cx="2399700" cy="7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2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26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35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3" name="Google Shape;93;p3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36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7" name="Google Shape;97;p37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98" name="Google Shape;98;p37"/>
          <p:cNvGrpSpPr/>
          <p:nvPr/>
        </p:nvGrpSpPr>
        <p:grpSpPr>
          <a:xfrm>
            <a:off x="5075354" y="2582629"/>
            <a:ext cx="3523956" cy="2021419"/>
            <a:chOff x="427479" y="2582629"/>
            <a:chExt cx="3523956" cy="2021419"/>
          </a:xfrm>
        </p:grpSpPr>
        <p:sp>
          <p:nvSpPr>
            <p:cNvPr id="99" name="Google Shape;99;p37"/>
            <p:cNvSpPr/>
            <p:nvPr/>
          </p:nvSpPr>
          <p:spPr>
            <a:xfrm>
              <a:off x="481877" y="2582629"/>
              <a:ext cx="3415298" cy="1970699"/>
            </a:xfrm>
            <a:custGeom>
              <a:rect b="b" l="l" r="r" t="t"/>
              <a:pathLst>
                <a:path extrusionOk="0" h="4307539" w="7465133">
                  <a:moveTo>
                    <a:pt x="7463605" y="4307540"/>
                  </a:moveTo>
                  <a:cubicBezTo>
                    <a:pt x="7468818" y="3970934"/>
                    <a:pt x="7459028" y="3642472"/>
                    <a:pt x="7459028" y="3435800"/>
                  </a:cubicBezTo>
                  <a:cubicBezTo>
                    <a:pt x="7459028" y="1538207"/>
                    <a:pt x="5789446" y="0"/>
                    <a:pt x="3730026" y="0"/>
                  </a:cubicBezTo>
                  <a:cubicBezTo>
                    <a:pt x="1670608" y="0"/>
                    <a:pt x="1025" y="1538207"/>
                    <a:pt x="1025" y="3435800"/>
                  </a:cubicBezTo>
                  <a:cubicBezTo>
                    <a:pt x="1025" y="3662198"/>
                    <a:pt x="-3807" y="3979587"/>
                    <a:pt x="7510" y="4307540"/>
                  </a:cubicBezTo>
                  <a:lnTo>
                    <a:pt x="7463605" y="43075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 flipH="1">
              <a:off x="578323" y="3484805"/>
              <a:ext cx="3256413" cy="1088966"/>
            </a:xfrm>
            <a:custGeom>
              <a:rect b="b" l="l" r="r" t="t"/>
              <a:pathLst>
                <a:path extrusionOk="0" h="2380254" w="7117843">
                  <a:moveTo>
                    <a:pt x="14712" y="2263556"/>
                  </a:moveTo>
                  <a:cubicBezTo>
                    <a:pt x="11279" y="2262793"/>
                    <a:pt x="1616" y="1848557"/>
                    <a:pt x="598" y="1816105"/>
                  </a:cubicBezTo>
                  <a:cubicBezTo>
                    <a:pt x="-8810" y="1517041"/>
                    <a:pt x="92908" y="1183490"/>
                    <a:pt x="292531" y="940930"/>
                  </a:cubicBezTo>
                  <a:cubicBezTo>
                    <a:pt x="511098" y="675463"/>
                    <a:pt x="819305" y="564236"/>
                    <a:pt x="1109458" y="400197"/>
                  </a:cubicBezTo>
                  <a:cubicBezTo>
                    <a:pt x="1469160" y="196833"/>
                    <a:pt x="1785759" y="322567"/>
                    <a:pt x="2151055" y="423740"/>
                  </a:cubicBezTo>
                  <a:cubicBezTo>
                    <a:pt x="2559583" y="536748"/>
                    <a:pt x="2958446" y="414959"/>
                    <a:pt x="3330482" y="241629"/>
                  </a:cubicBezTo>
                  <a:cubicBezTo>
                    <a:pt x="3484967" y="169726"/>
                    <a:pt x="3624957" y="63718"/>
                    <a:pt x="3791902" y="21085"/>
                  </a:cubicBezTo>
                  <a:cubicBezTo>
                    <a:pt x="4170931" y="-75634"/>
                    <a:pt x="4524149" y="180543"/>
                    <a:pt x="4823964" y="380089"/>
                  </a:cubicBezTo>
                  <a:cubicBezTo>
                    <a:pt x="4932803" y="452501"/>
                    <a:pt x="5069360" y="467900"/>
                    <a:pt x="5191295" y="421704"/>
                  </a:cubicBezTo>
                  <a:cubicBezTo>
                    <a:pt x="5191295" y="421704"/>
                    <a:pt x="5888448" y="375253"/>
                    <a:pt x="5888448" y="375253"/>
                  </a:cubicBezTo>
                  <a:cubicBezTo>
                    <a:pt x="6003899" y="331475"/>
                    <a:pt x="6147195" y="339238"/>
                    <a:pt x="6248532" y="412923"/>
                  </a:cubicBezTo>
                  <a:cubicBezTo>
                    <a:pt x="6392591" y="517786"/>
                    <a:pt x="6561190" y="689207"/>
                    <a:pt x="6665324" y="831358"/>
                  </a:cubicBezTo>
                  <a:cubicBezTo>
                    <a:pt x="6813451" y="1033703"/>
                    <a:pt x="6915933" y="1200161"/>
                    <a:pt x="6984465" y="1446411"/>
                  </a:cubicBezTo>
                  <a:cubicBezTo>
                    <a:pt x="7008369" y="1532185"/>
                    <a:pt x="7040666" y="1666319"/>
                    <a:pt x="7047659" y="1755402"/>
                  </a:cubicBezTo>
                  <a:cubicBezTo>
                    <a:pt x="7062916" y="1950621"/>
                    <a:pt x="7102587" y="2185163"/>
                    <a:pt x="7117844" y="2380255"/>
                  </a:cubicBezTo>
                  <a:cubicBezTo>
                    <a:pt x="7117844" y="2380255"/>
                    <a:pt x="38107" y="2263938"/>
                    <a:pt x="14712" y="2263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7"/>
            <p:cNvSpPr/>
            <p:nvPr/>
          </p:nvSpPr>
          <p:spPr>
            <a:xfrm flipH="1">
              <a:off x="2139421" y="3692097"/>
              <a:ext cx="627151" cy="464340"/>
            </a:xfrm>
            <a:custGeom>
              <a:rect b="b" l="l" r="r" t="t"/>
              <a:pathLst>
                <a:path extrusionOk="0" h="840434" w="1135115">
                  <a:moveTo>
                    <a:pt x="365139" y="840434"/>
                  </a:moveTo>
                  <a:cubicBezTo>
                    <a:pt x="359417" y="840434"/>
                    <a:pt x="353696" y="839416"/>
                    <a:pt x="347974" y="837507"/>
                  </a:cubicBezTo>
                  <a:cubicBezTo>
                    <a:pt x="245111" y="800729"/>
                    <a:pt x="5309" y="701974"/>
                    <a:pt x="96" y="579167"/>
                  </a:cubicBezTo>
                  <a:cubicBezTo>
                    <a:pt x="-1429" y="543916"/>
                    <a:pt x="14464" y="493902"/>
                    <a:pt x="98509" y="455469"/>
                  </a:cubicBezTo>
                  <a:cubicBezTo>
                    <a:pt x="214214" y="402528"/>
                    <a:pt x="427823" y="372113"/>
                    <a:pt x="634439" y="342588"/>
                  </a:cubicBezTo>
                  <a:cubicBezTo>
                    <a:pt x="772013" y="322990"/>
                    <a:pt x="982062" y="299828"/>
                    <a:pt x="998209" y="256814"/>
                  </a:cubicBezTo>
                  <a:cubicBezTo>
                    <a:pt x="1030378" y="171549"/>
                    <a:pt x="653638" y="72794"/>
                    <a:pt x="426551" y="29144"/>
                  </a:cubicBezTo>
                  <a:cubicBezTo>
                    <a:pt x="398960" y="23799"/>
                    <a:pt x="403792" y="-4580"/>
                    <a:pt x="431256" y="637"/>
                  </a:cubicBezTo>
                  <a:cubicBezTo>
                    <a:pt x="565016" y="26344"/>
                    <a:pt x="1055681" y="114791"/>
                    <a:pt x="1124976" y="238107"/>
                  </a:cubicBezTo>
                  <a:cubicBezTo>
                    <a:pt x="1137564" y="260378"/>
                    <a:pt x="1138454" y="285830"/>
                    <a:pt x="1127519" y="307973"/>
                  </a:cubicBezTo>
                  <a:cubicBezTo>
                    <a:pt x="1094969" y="374022"/>
                    <a:pt x="970364" y="397565"/>
                    <a:pt x="648807" y="443379"/>
                  </a:cubicBezTo>
                  <a:cubicBezTo>
                    <a:pt x="458593" y="470486"/>
                    <a:pt x="243077" y="501156"/>
                    <a:pt x="140723" y="547988"/>
                  </a:cubicBezTo>
                  <a:cubicBezTo>
                    <a:pt x="106265" y="563768"/>
                    <a:pt x="101688" y="575222"/>
                    <a:pt x="101561" y="575349"/>
                  </a:cubicBezTo>
                  <a:cubicBezTo>
                    <a:pt x="102705" y="605383"/>
                    <a:pt x="228073" y="686576"/>
                    <a:pt x="382177" y="741679"/>
                  </a:cubicBezTo>
                  <a:cubicBezTo>
                    <a:pt x="408623" y="751097"/>
                    <a:pt x="422356" y="780240"/>
                    <a:pt x="412946" y="806710"/>
                  </a:cubicBezTo>
                  <a:cubicBezTo>
                    <a:pt x="405572" y="827454"/>
                    <a:pt x="385991" y="840434"/>
                    <a:pt x="365139" y="840434"/>
                  </a:cubicBezTo>
                  <a:close/>
                  <a:moveTo>
                    <a:pt x="1036354" y="287866"/>
                  </a:moveTo>
                  <a:lnTo>
                    <a:pt x="1036354" y="287866"/>
                  </a:lnTo>
                  <a:lnTo>
                    <a:pt x="1036354" y="2878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7"/>
            <p:cNvSpPr/>
            <p:nvPr/>
          </p:nvSpPr>
          <p:spPr>
            <a:xfrm>
              <a:off x="3258176" y="2986749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500" y="128661"/>
                    <a:pt x="445651" y="145078"/>
                  </a:cubicBezTo>
                  <a:cubicBezTo>
                    <a:pt x="427977" y="62231"/>
                    <a:pt x="354486" y="0"/>
                    <a:pt x="266371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6" y="176893"/>
                    <a:pt x="80735" y="176766"/>
                    <a:pt x="79464" y="176766"/>
                  </a:cubicBezTo>
                  <a:cubicBezTo>
                    <a:pt x="67766" y="176766"/>
                    <a:pt x="56450" y="178293"/>
                    <a:pt x="45770" y="181347"/>
                  </a:cubicBezTo>
                  <a:cubicBezTo>
                    <a:pt x="-24925" y="200945"/>
                    <a:pt x="-9667" y="306063"/>
                    <a:pt x="63697" y="306063"/>
                  </a:cubicBezTo>
                  <a:lnTo>
                    <a:pt x="476293" y="3060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7"/>
            <p:cNvSpPr/>
            <p:nvPr/>
          </p:nvSpPr>
          <p:spPr>
            <a:xfrm flipH="1">
              <a:off x="552743" y="4065156"/>
              <a:ext cx="3372787" cy="509311"/>
            </a:xfrm>
            <a:custGeom>
              <a:rect b="b" l="l" r="r" t="t"/>
              <a:pathLst>
                <a:path extrusionOk="0" h="1113247" w="7372213">
                  <a:moveTo>
                    <a:pt x="2864" y="1029128"/>
                  </a:moveTo>
                  <a:cubicBezTo>
                    <a:pt x="-33246" y="819528"/>
                    <a:pt x="281573" y="702830"/>
                    <a:pt x="414697" y="611965"/>
                  </a:cubicBezTo>
                  <a:cubicBezTo>
                    <a:pt x="615718" y="474778"/>
                    <a:pt x="792581" y="303229"/>
                    <a:pt x="1004919" y="182585"/>
                  </a:cubicBezTo>
                  <a:cubicBezTo>
                    <a:pt x="1608872" y="-160638"/>
                    <a:pt x="2304882" y="78486"/>
                    <a:pt x="2951684" y="115264"/>
                  </a:cubicBezTo>
                  <a:cubicBezTo>
                    <a:pt x="3263070" y="132954"/>
                    <a:pt x="3505414" y="152934"/>
                    <a:pt x="3797601" y="275105"/>
                  </a:cubicBezTo>
                  <a:cubicBezTo>
                    <a:pt x="3972175" y="348152"/>
                    <a:pt x="4169255" y="351843"/>
                    <a:pt x="4354510" y="330590"/>
                  </a:cubicBezTo>
                  <a:cubicBezTo>
                    <a:pt x="4587445" y="303865"/>
                    <a:pt x="4815803" y="239344"/>
                    <a:pt x="5049883" y="226745"/>
                  </a:cubicBezTo>
                  <a:cubicBezTo>
                    <a:pt x="5298203" y="213383"/>
                    <a:pt x="5527197" y="284394"/>
                    <a:pt x="5770178" y="308701"/>
                  </a:cubicBezTo>
                  <a:cubicBezTo>
                    <a:pt x="6040240" y="335681"/>
                    <a:pt x="6312719" y="331481"/>
                    <a:pt x="6583417" y="349934"/>
                  </a:cubicBezTo>
                  <a:cubicBezTo>
                    <a:pt x="6891370" y="371059"/>
                    <a:pt x="7158762" y="504684"/>
                    <a:pt x="7309687" y="784404"/>
                  </a:cubicBezTo>
                  <a:cubicBezTo>
                    <a:pt x="7354952" y="868397"/>
                    <a:pt x="7422722" y="1003166"/>
                    <a:pt x="7312739" y="1050508"/>
                  </a:cubicBezTo>
                  <a:cubicBezTo>
                    <a:pt x="7207842" y="1095685"/>
                    <a:pt x="7000464" y="1066797"/>
                    <a:pt x="6884123" y="1071124"/>
                  </a:cubicBezTo>
                  <a:cubicBezTo>
                    <a:pt x="6610372" y="1081305"/>
                    <a:pt x="6336750" y="1041472"/>
                    <a:pt x="6067704" y="1079396"/>
                  </a:cubicBezTo>
                  <a:cubicBezTo>
                    <a:pt x="5801965" y="1116811"/>
                    <a:pt x="5532538" y="1092249"/>
                    <a:pt x="5262475" y="1092249"/>
                  </a:cubicBezTo>
                  <a:cubicBezTo>
                    <a:pt x="4992794" y="1092249"/>
                    <a:pt x="4740277" y="1105230"/>
                    <a:pt x="4474538" y="1060561"/>
                  </a:cubicBezTo>
                  <a:cubicBezTo>
                    <a:pt x="4367098" y="1042490"/>
                    <a:pt x="4275551" y="995149"/>
                    <a:pt x="4164678" y="997439"/>
                  </a:cubicBezTo>
                  <a:cubicBezTo>
                    <a:pt x="4066010" y="999476"/>
                    <a:pt x="3980567" y="1039436"/>
                    <a:pt x="3888003" y="1050126"/>
                  </a:cubicBezTo>
                  <a:cubicBezTo>
                    <a:pt x="3338596" y="1113629"/>
                    <a:pt x="2772024" y="1029000"/>
                    <a:pt x="2224905" y="1029000"/>
                  </a:cubicBezTo>
                  <a:cubicBezTo>
                    <a:pt x="1637862" y="1029000"/>
                    <a:pt x="1038867" y="1067051"/>
                    <a:pt x="452206" y="1092758"/>
                  </a:cubicBezTo>
                  <a:cubicBezTo>
                    <a:pt x="341460" y="1097594"/>
                    <a:pt x="223212" y="1082450"/>
                    <a:pt x="117806" y="11132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7"/>
            <p:cNvSpPr/>
            <p:nvPr/>
          </p:nvSpPr>
          <p:spPr>
            <a:xfrm>
              <a:off x="1059543" y="3162691"/>
              <a:ext cx="259934" cy="140008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7"/>
            <p:cNvSpPr/>
            <p:nvPr/>
          </p:nvSpPr>
          <p:spPr>
            <a:xfrm>
              <a:off x="427479" y="4517297"/>
              <a:ext cx="3523956" cy="86751"/>
            </a:xfrm>
            <a:custGeom>
              <a:rect b="b" l="l" r="r" t="t"/>
              <a:pathLst>
                <a:path extrusionOk="0" h="189619" w="7702635">
                  <a:moveTo>
                    <a:pt x="7607911" y="189619"/>
                  </a:moveTo>
                  <a:lnTo>
                    <a:pt x="94725" y="189619"/>
                  </a:lnTo>
                  <a:cubicBezTo>
                    <a:pt x="42468" y="189619"/>
                    <a:pt x="0" y="147241"/>
                    <a:pt x="0" y="94809"/>
                  </a:cubicBezTo>
                  <a:lnTo>
                    <a:pt x="0" y="94809"/>
                  </a:lnTo>
                  <a:cubicBezTo>
                    <a:pt x="0" y="42505"/>
                    <a:pt x="42340" y="0"/>
                    <a:pt x="94725" y="0"/>
                  </a:cubicBezTo>
                  <a:lnTo>
                    <a:pt x="7607911" y="0"/>
                  </a:lnTo>
                  <a:cubicBezTo>
                    <a:pt x="7660168" y="0"/>
                    <a:pt x="7702636" y="42378"/>
                    <a:pt x="7702636" y="94809"/>
                  </a:cubicBezTo>
                  <a:lnTo>
                    <a:pt x="7702636" y="94809"/>
                  </a:lnTo>
                  <a:cubicBezTo>
                    <a:pt x="7702636" y="147114"/>
                    <a:pt x="7660168" y="189619"/>
                    <a:pt x="7607911" y="189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7"/>
            <p:cNvSpPr/>
            <p:nvPr/>
          </p:nvSpPr>
          <p:spPr>
            <a:xfrm>
              <a:off x="2070599" y="2808611"/>
              <a:ext cx="330333" cy="177926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107;p37"/>
            <p:cNvGrpSpPr/>
            <p:nvPr/>
          </p:nvGrpSpPr>
          <p:grpSpPr>
            <a:xfrm flipH="1">
              <a:off x="2778292" y="3792294"/>
              <a:ext cx="810831" cy="534426"/>
              <a:chOff x="5990212" y="4378878"/>
              <a:chExt cx="1441733" cy="950259"/>
            </a:xfrm>
          </p:grpSpPr>
          <p:grpSp>
            <p:nvGrpSpPr>
              <p:cNvPr id="108" name="Google Shape;108;p37"/>
              <p:cNvGrpSpPr/>
              <p:nvPr/>
            </p:nvGrpSpPr>
            <p:grpSpPr>
              <a:xfrm>
                <a:off x="5990212" y="4378878"/>
                <a:ext cx="1441733" cy="950259"/>
                <a:chOff x="5990212" y="4378878"/>
                <a:chExt cx="1441733" cy="950259"/>
              </a:xfrm>
            </p:grpSpPr>
            <p:sp>
              <p:nvSpPr>
                <p:cNvPr id="109" name="Google Shape;109;p37"/>
                <p:cNvSpPr/>
                <p:nvPr/>
              </p:nvSpPr>
              <p:spPr>
                <a:xfrm>
                  <a:off x="6486090" y="4381295"/>
                  <a:ext cx="945855" cy="300591"/>
                </a:xfrm>
                <a:custGeom>
                  <a:rect b="b" l="l" r="r" t="t"/>
                  <a:pathLst>
                    <a:path extrusionOk="0" h="300591" w="945855">
                      <a:moveTo>
                        <a:pt x="625569" y="95319"/>
                      </a:moveTo>
                      <a:lnTo>
                        <a:pt x="625569" y="0"/>
                      </a:lnTo>
                      <a:lnTo>
                        <a:pt x="0" y="0"/>
                      </a:lnTo>
                      <a:lnTo>
                        <a:pt x="0" y="95319"/>
                      </a:lnTo>
                      <a:lnTo>
                        <a:pt x="0" y="300591"/>
                      </a:lnTo>
                      <a:lnTo>
                        <a:pt x="945855" y="3005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37"/>
                <p:cNvSpPr/>
                <p:nvPr/>
              </p:nvSpPr>
              <p:spPr>
                <a:xfrm>
                  <a:off x="6912799" y="4681123"/>
                  <a:ext cx="518255" cy="648014"/>
                </a:xfrm>
                <a:custGeom>
                  <a:rect b="b" l="l" r="r" t="t"/>
                  <a:pathLst>
                    <a:path extrusionOk="0" h="648014" w="518255">
                      <a:moveTo>
                        <a:pt x="0" y="0"/>
                      </a:moveTo>
                      <a:lnTo>
                        <a:pt x="518256" y="0"/>
                      </a:lnTo>
                      <a:lnTo>
                        <a:pt x="518256" y="648015"/>
                      </a:lnTo>
                      <a:lnTo>
                        <a:pt x="0" y="6480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37"/>
                <p:cNvSpPr/>
                <p:nvPr/>
              </p:nvSpPr>
              <p:spPr>
                <a:xfrm>
                  <a:off x="5990212" y="4378878"/>
                  <a:ext cx="945855" cy="950259"/>
                </a:xfrm>
                <a:custGeom>
                  <a:rect b="b" l="l" r="r" t="t"/>
                  <a:pathLst>
                    <a:path extrusionOk="0" h="950259" w="945855">
                      <a:moveTo>
                        <a:pt x="945855" y="950260"/>
                      </a:moveTo>
                      <a:lnTo>
                        <a:pt x="945855" y="676775"/>
                      </a:lnTo>
                      <a:lnTo>
                        <a:pt x="945855" y="303009"/>
                      </a:lnTo>
                      <a:lnTo>
                        <a:pt x="625569" y="97737"/>
                      </a:lnTo>
                      <a:lnTo>
                        <a:pt x="625569" y="2418"/>
                      </a:lnTo>
                      <a:lnTo>
                        <a:pt x="476679" y="2418"/>
                      </a:lnTo>
                      <a:lnTo>
                        <a:pt x="472991" y="0"/>
                      </a:lnTo>
                      <a:lnTo>
                        <a:pt x="469304" y="2418"/>
                      </a:lnTo>
                      <a:lnTo>
                        <a:pt x="320414" y="2418"/>
                      </a:lnTo>
                      <a:lnTo>
                        <a:pt x="320414" y="97737"/>
                      </a:lnTo>
                      <a:lnTo>
                        <a:pt x="0" y="303009"/>
                      </a:lnTo>
                      <a:lnTo>
                        <a:pt x="0" y="676775"/>
                      </a:lnTo>
                      <a:lnTo>
                        <a:pt x="0" y="950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2" name="Google Shape;112;p37"/>
                <p:cNvGrpSpPr/>
                <p:nvPr/>
              </p:nvGrpSpPr>
              <p:grpSpPr>
                <a:xfrm>
                  <a:off x="6126896" y="4733300"/>
                  <a:ext cx="636377" cy="452159"/>
                  <a:chOff x="6126896" y="4733300"/>
                  <a:chExt cx="636377" cy="452159"/>
                </a:xfrm>
              </p:grpSpPr>
              <p:sp>
                <p:nvSpPr>
                  <p:cNvPr id="113" name="Google Shape;113;p37"/>
                  <p:cNvSpPr/>
                  <p:nvPr/>
                </p:nvSpPr>
                <p:spPr>
                  <a:xfrm>
                    <a:off x="6126896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14;p37"/>
                  <p:cNvSpPr/>
                  <p:nvPr/>
                </p:nvSpPr>
                <p:spPr>
                  <a:xfrm>
                    <a:off x="6398612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37"/>
                  <p:cNvSpPr/>
                  <p:nvPr/>
                </p:nvSpPr>
                <p:spPr>
                  <a:xfrm>
                    <a:off x="6670201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37"/>
                  <p:cNvSpPr/>
                  <p:nvPr/>
                </p:nvSpPr>
                <p:spPr>
                  <a:xfrm>
                    <a:off x="6126896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37"/>
                  <p:cNvSpPr/>
                  <p:nvPr/>
                </p:nvSpPr>
                <p:spPr>
                  <a:xfrm>
                    <a:off x="6398612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37"/>
                  <p:cNvSpPr/>
                  <p:nvPr/>
                </p:nvSpPr>
                <p:spPr>
                  <a:xfrm>
                    <a:off x="6670201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9" name="Google Shape;119;p37"/>
                <p:cNvSpPr/>
                <p:nvPr/>
              </p:nvSpPr>
              <p:spPr>
                <a:xfrm>
                  <a:off x="6383609" y="4479541"/>
                  <a:ext cx="122825" cy="122934"/>
                </a:xfrm>
                <a:custGeom>
                  <a:rect b="b" l="l" r="r" t="t"/>
                  <a:pathLst>
                    <a:path extrusionOk="0" h="122934" w="122825">
                      <a:moveTo>
                        <a:pt x="122825" y="61467"/>
                      </a:moveTo>
                      <a:cubicBezTo>
                        <a:pt x="122825" y="95446"/>
                        <a:pt x="95361" y="122934"/>
                        <a:pt x="61413" y="122934"/>
                      </a:cubicBezTo>
                      <a:cubicBezTo>
                        <a:pt x="27464" y="122934"/>
                        <a:pt x="0" y="95446"/>
                        <a:pt x="0" y="61467"/>
                      </a:cubicBezTo>
                      <a:cubicBezTo>
                        <a:pt x="0" y="27488"/>
                        <a:pt x="27464" y="0"/>
                        <a:pt x="61413" y="0"/>
                      </a:cubicBezTo>
                      <a:cubicBezTo>
                        <a:pt x="95361" y="0"/>
                        <a:pt x="122825" y="27488"/>
                        <a:pt x="122825" y="614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" name="Google Shape;120;p37"/>
              <p:cNvGrpSpPr/>
              <p:nvPr/>
            </p:nvGrpSpPr>
            <p:grpSpPr>
              <a:xfrm>
                <a:off x="7032520" y="4762555"/>
                <a:ext cx="319630" cy="477261"/>
                <a:chOff x="7032519" y="4762555"/>
                <a:chExt cx="319630" cy="477261"/>
              </a:xfrm>
            </p:grpSpPr>
            <p:sp>
              <p:nvSpPr>
                <p:cNvPr id="121" name="Google Shape;121;p37"/>
                <p:cNvSpPr/>
                <p:nvPr/>
              </p:nvSpPr>
              <p:spPr>
                <a:xfrm rot="5400000">
                  <a:off x="6811424" y="4983724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37"/>
                <p:cNvSpPr/>
                <p:nvPr/>
              </p:nvSpPr>
              <p:spPr>
                <a:xfrm rot="5400000">
                  <a:off x="6906302" y="4983698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37"/>
                <p:cNvSpPr/>
                <p:nvPr/>
              </p:nvSpPr>
              <p:spPr>
                <a:xfrm rot="5400000">
                  <a:off x="7001180" y="4983675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37"/>
                <p:cNvSpPr/>
                <p:nvPr/>
              </p:nvSpPr>
              <p:spPr>
                <a:xfrm rot="5400000">
                  <a:off x="7096058" y="4983650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5" name="Google Shape;125;p37"/>
            <p:cNvGrpSpPr/>
            <p:nvPr/>
          </p:nvGrpSpPr>
          <p:grpSpPr>
            <a:xfrm flipH="1">
              <a:off x="3626585" y="4066268"/>
              <a:ext cx="174050" cy="393716"/>
              <a:chOff x="4660497" y="4450144"/>
              <a:chExt cx="309478" cy="700064"/>
            </a:xfrm>
          </p:grpSpPr>
          <p:grpSp>
            <p:nvGrpSpPr>
              <p:cNvPr id="126" name="Google Shape;126;p37"/>
              <p:cNvGrpSpPr/>
              <p:nvPr/>
            </p:nvGrpSpPr>
            <p:grpSpPr>
              <a:xfrm>
                <a:off x="4660497" y="4450144"/>
                <a:ext cx="309478" cy="700064"/>
                <a:chOff x="4660497" y="4450144"/>
                <a:chExt cx="309478" cy="700064"/>
              </a:xfrm>
            </p:grpSpPr>
            <p:grpSp>
              <p:nvGrpSpPr>
                <p:cNvPr id="127" name="Google Shape;127;p37"/>
                <p:cNvGrpSpPr/>
                <p:nvPr/>
              </p:nvGrpSpPr>
              <p:grpSpPr>
                <a:xfrm>
                  <a:off x="4660497" y="4450144"/>
                  <a:ext cx="309478" cy="563003"/>
                  <a:chOff x="4660497" y="4450144"/>
                  <a:chExt cx="309478" cy="563003"/>
                </a:xfrm>
              </p:grpSpPr>
              <p:sp>
                <p:nvSpPr>
                  <p:cNvPr id="128" name="Google Shape;128;p37"/>
                  <p:cNvSpPr/>
                  <p:nvPr/>
                </p:nvSpPr>
                <p:spPr>
                  <a:xfrm>
                    <a:off x="4706397" y="4450144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7" y="96464"/>
                        </a:moveTo>
                        <a:cubicBezTo>
                          <a:pt x="217677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7" y="43189"/>
                          <a:pt x="217677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37"/>
                  <p:cNvSpPr/>
                  <p:nvPr/>
                </p:nvSpPr>
                <p:spPr>
                  <a:xfrm>
                    <a:off x="4683892" y="4582750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37"/>
                  <p:cNvSpPr/>
                  <p:nvPr/>
                </p:nvSpPr>
                <p:spPr>
                  <a:xfrm>
                    <a:off x="4660497" y="473851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" name="Google Shape;131;p37"/>
                <p:cNvSpPr/>
                <p:nvPr/>
              </p:nvSpPr>
              <p:spPr>
                <a:xfrm>
                  <a:off x="4806463" y="459369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6" y="0"/>
                      </a:lnTo>
                      <a:lnTo>
                        <a:pt x="17546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2" name="Google Shape;132;p37"/>
              <p:cNvSpPr/>
              <p:nvPr/>
            </p:nvSpPr>
            <p:spPr>
              <a:xfrm rot="-2797154">
                <a:off x="4802239" y="4703107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7"/>
              <p:cNvSpPr/>
              <p:nvPr/>
            </p:nvSpPr>
            <p:spPr>
              <a:xfrm rot="-2700000">
                <a:off x="4782162" y="464138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7"/>
              <p:cNvSpPr/>
              <p:nvPr/>
            </p:nvSpPr>
            <p:spPr>
              <a:xfrm rot="-3022674">
                <a:off x="4770078" y="484906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7"/>
              <p:cNvSpPr/>
              <p:nvPr/>
            </p:nvSpPr>
            <p:spPr>
              <a:xfrm rot="-2663559">
                <a:off x="4803659" y="486016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37"/>
            <p:cNvGrpSpPr/>
            <p:nvPr/>
          </p:nvGrpSpPr>
          <p:grpSpPr>
            <a:xfrm flipH="1">
              <a:off x="3382170" y="4009914"/>
              <a:ext cx="174050" cy="393644"/>
              <a:chOff x="5095089" y="4183532"/>
              <a:chExt cx="309478" cy="699936"/>
            </a:xfrm>
          </p:grpSpPr>
          <p:grpSp>
            <p:nvGrpSpPr>
              <p:cNvPr id="137" name="Google Shape;137;p37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138" name="Google Shape;138;p37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139" name="Google Shape;139;p37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37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141;p37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2" name="Google Shape;142;p37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3" name="Google Shape;143;p37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7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7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7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37"/>
            <p:cNvGrpSpPr/>
            <p:nvPr/>
          </p:nvGrpSpPr>
          <p:grpSpPr>
            <a:xfrm flipH="1">
              <a:off x="690554" y="3856106"/>
              <a:ext cx="824560" cy="661824"/>
              <a:chOff x="4756621" y="2715191"/>
              <a:chExt cx="1466145" cy="1176785"/>
            </a:xfrm>
          </p:grpSpPr>
          <p:sp>
            <p:nvSpPr>
              <p:cNvPr id="148" name="Google Shape;148;p37"/>
              <p:cNvSpPr/>
              <p:nvPr/>
            </p:nvSpPr>
            <p:spPr>
              <a:xfrm>
                <a:off x="5015367" y="2715191"/>
                <a:ext cx="720294" cy="442996"/>
              </a:xfrm>
              <a:custGeom>
                <a:rect b="b" l="l" r="r" t="t"/>
                <a:pathLst>
                  <a:path extrusionOk="0" h="442996" w="720294">
                    <a:moveTo>
                      <a:pt x="229248" y="442997"/>
                    </a:moveTo>
                    <a:lnTo>
                      <a:pt x="0" y="0"/>
                    </a:lnTo>
                    <a:lnTo>
                      <a:pt x="461548" y="0"/>
                    </a:lnTo>
                    <a:lnTo>
                      <a:pt x="720294" y="251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7"/>
              <p:cNvSpPr/>
              <p:nvPr/>
            </p:nvSpPr>
            <p:spPr>
              <a:xfrm>
                <a:off x="5264196" y="2966914"/>
                <a:ext cx="471465" cy="925062"/>
              </a:xfrm>
              <a:custGeom>
                <a:rect b="b" l="l" r="r" t="t"/>
                <a:pathLst>
                  <a:path extrusionOk="0" h="925062" w="471465">
                    <a:moveTo>
                      <a:pt x="0" y="0"/>
                    </a:moveTo>
                    <a:lnTo>
                      <a:pt x="471465" y="0"/>
                    </a:lnTo>
                    <a:lnTo>
                      <a:pt x="471465" y="925062"/>
                    </a:lnTo>
                    <a:lnTo>
                      <a:pt x="0" y="9250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7"/>
              <p:cNvSpPr/>
              <p:nvPr/>
            </p:nvSpPr>
            <p:spPr>
              <a:xfrm>
                <a:off x="4756621" y="2715191"/>
                <a:ext cx="517365" cy="1176785"/>
              </a:xfrm>
              <a:custGeom>
                <a:rect b="b" l="l" r="r" t="t"/>
                <a:pathLst>
                  <a:path extrusionOk="0" h="1176785" w="517365">
                    <a:moveTo>
                      <a:pt x="517366" y="1176785"/>
                    </a:moveTo>
                    <a:lnTo>
                      <a:pt x="258747" y="1176785"/>
                    </a:lnTo>
                    <a:lnTo>
                      <a:pt x="0" y="1176785"/>
                    </a:lnTo>
                    <a:lnTo>
                      <a:pt x="0" y="562622"/>
                    </a:lnTo>
                    <a:lnTo>
                      <a:pt x="0" y="251850"/>
                    </a:lnTo>
                    <a:lnTo>
                      <a:pt x="258747" y="0"/>
                    </a:lnTo>
                    <a:lnTo>
                      <a:pt x="517366" y="251850"/>
                    </a:lnTo>
                    <a:lnTo>
                      <a:pt x="517366" y="5626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" name="Google Shape;151;p37"/>
              <p:cNvGrpSpPr/>
              <p:nvPr/>
            </p:nvGrpSpPr>
            <p:grpSpPr>
              <a:xfrm>
                <a:off x="4870673" y="2994402"/>
                <a:ext cx="289515" cy="168621"/>
                <a:chOff x="4870673" y="2994402"/>
                <a:chExt cx="289515" cy="168621"/>
              </a:xfrm>
            </p:grpSpPr>
            <p:sp>
              <p:nvSpPr>
                <p:cNvPr id="152" name="Google Shape;152;p37"/>
                <p:cNvSpPr/>
                <p:nvPr/>
              </p:nvSpPr>
              <p:spPr>
                <a:xfrm>
                  <a:off x="4870673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7"/>
                <p:cNvSpPr/>
                <p:nvPr/>
              </p:nvSpPr>
              <p:spPr>
                <a:xfrm>
                  <a:off x="5067116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4" name="Google Shape;154;p37"/>
              <p:cNvGrpSpPr/>
              <p:nvPr/>
            </p:nvGrpSpPr>
            <p:grpSpPr>
              <a:xfrm>
                <a:off x="4870673" y="3248925"/>
                <a:ext cx="289515" cy="168621"/>
                <a:chOff x="4870673" y="3248925"/>
                <a:chExt cx="289515" cy="168621"/>
              </a:xfrm>
            </p:grpSpPr>
            <p:sp>
              <p:nvSpPr>
                <p:cNvPr id="155" name="Google Shape;155;p37"/>
                <p:cNvSpPr/>
                <p:nvPr/>
              </p:nvSpPr>
              <p:spPr>
                <a:xfrm>
                  <a:off x="4870673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37"/>
                <p:cNvSpPr/>
                <p:nvPr/>
              </p:nvSpPr>
              <p:spPr>
                <a:xfrm>
                  <a:off x="5067116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" name="Google Shape;157;p37"/>
              <p:cNvGrpSpPr/>
              <p:nvPr/>
            </p:nvGrpSpPr>
            <p:grpSpPr>
              <a:xfrm>
                <a:off x="4870673" y="3503575"/>
                <a:ext cx="289515" cy="168621"/>
                <a:chOff x="4870673" y="3503575"/>
                <a:chExt cx="289515" cy="168621"/>
              </a:xfrm>
            </p:grpSpPr>
            <p:sp>
              <p:nvSpPr>
                <p:cNvPr id="158" name="Google Shape;158;p37"/>
                <p:cNvSpPr/>
                <p:nvPr/>
              </p:nvSpPr>
              <p:spPr>
                <a:xfrm>
                  <a:off x="4870673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7"/>
                <p:cNvSpPr/>
                <p:nvPr/>
              </p:nvSpPr>
              <p:spPr>
                <a:xfrm>
                  <a:off x="5067116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0" name="Google Shape;160;p37"/>
              <p:cNvGrpSpPr/>
              <p:nvPr/>
            </p:nvGrpSpPr>
            <p:grpSpPr>
              <a:xfrm>
                <a:off x="5551932" y="3235944"/>
                <a:ext cx="670834" cy="655014"/>
                <a:chOff x="5551932" y="3235944"/>
                <a:chExt cx="670834" cy="655014"/>
              </a:xfrm>
            </p:grpSpPr>
            <p:grpSp>
              <p:nvGrpSpPr>
                <p:cNvPr id="161" name="Google Shape;161;p37"/>
                <p:cNvGrpSpPr/>
                <p:nvPr/>
              </p:nvGrpSpPr>
              <p:grpSpPr>
                <a:xfrm>
                  <a:off x="5551932" y="3235944"/>
                  <a:ext cx="670834" cy="655013"/>
                  <a:chOff x="5551932" y="3235944"/>
                  <a:chExt cx="670834" cy="655013"/>
                </a:xfrm>
              </p:grpSpPr>
              <p:sp>
                <p:nvSpPr>
                  <p:cNvPr id="162" name="Google Shape;162;p37"/>
                  <p:cNvSpPr/>
                  <p:nvPr/>
                </p:nvSpPr>
                <p:spPr>
                  <a:xfrm>
                    <a:off x="5551932" y="3235944"/>
                    <a:ext cx="670833" cy="442996"/>
                  </a:xfrm>
                  <a:custGeom>
                    <a:rect b="b" l="l" r="r" t="t"/>
                    <a:pathLst>
                      <a:path extrusionOk="0" h="442996" w="670833">
                        <a:moveTo>
                          <a:pt x="213482" y="442997"/>
                        </a:moveTo>
                        <a:lnTo>
                          <a:pt x="0" y="0"/>
                        </a:lnTo>
                        <a:lnTo>
                          <a:pt x="429888" y="0"/>
                        </a:lnTo>
                        <a:lnTo>
                          <a:pt x="670834" y="251977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163;p37"/>
                  <p:cNvSpPr/>
                  <p:nvPr/>
                </p:nvSpPr>
                <p:spPr>
                  <a:xfrm>
                    <a:off x="5783724" y="3487794"/>
                    <a:ext cx="439042" cy="403163"/>
                  </a:xfrm>
                  <a:custGeom>
                    <a:rect b="b" l="l" r="r" t="t"/>
                    <a:pathLst>
                      <a:path extrusionOk="0" h="403163" w="439042">
                        <a:moveTo>
                          <a:pt x="0" y="0"/>
                        </a:moveTo>
                        <a:lnTo>
                          <a:pt x="439043" y="0"/>
                        </a:lnTo>
                        <a:lnTo>
                          <a:pt x="439043" y="403164"/>
                        </a:lnTo>
                        <a:lnTo>
                          <a:pt x="0" y="40316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37"/>
                  <p:cNvSpPr/>
                  <p:nvPr/>
                </p:nvSpPr>
                <p:spPr>
                  <a:xfrm>
                    <a:off x="5551932" y="3235944"/>
                    <a:ext cx="240945" cy="655013"/>
                  </a:xfrm>
                  <a:custGeom>
                    <a:rect b="b" l="l" r="r" t="t"/>
                    <a:pathLst>
                      <a:path extrusionOk="0" h="655013" w="240945">
                        <a:moveTo>
                          <a:pt x="240946" y="655014"/>
                        </a:moveTo>
                        <a:lnTo>
                          <a:pt x="0" y="655014"/>
                        </a:lnTo>
                        <a:lnTo>
                          <a:pt x="0" y="0"/>
                        </a:lnTo>
                        <a:lnTo>
                          <a:pt x="240946" y="251977"/>
                        </a:lnTo>
                        <a:lnTo>
                          <a:pt x="240946" y="56262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5" name="Google Shape;165;p37"/>
                <p:cNvSpPr/>
                <p:nvPr/>
              </p:nvSpPr>
              <p:spPr>
                <a:xfrm>
                  <a:off x="5949398" y="3641399"/>
                  <a:ext cx="137956" cy="249559"/>
                </a:xfrm>
                <a:custGeom>
                  <a:rect b="b" l="l" r="r" t="t"/>
                  <a:pathLst>
                    <a:path extrusionOk="0" h="249559" w="137956">
                      <a:moveTo>
                        <a:pt x="69041" y="0"/>
                      </a:moveTo>
                      <a:cubicBezTo>
                        <a:pt x="30897" y="0"/>
                        <a:pt x="0" y="30924"/>
                        <a:pt x="0" y="69103"/>
                      </a:cubicBezTo>
                      <a:lnTo>
                        <a:pt x="0" y="249559"/>
                      </a:lnTo>
                      <a:lnTo>
                        <a:pt x="137956" y="249559"/>
                      </a:lnTo>
                      <a:lnTo>
                        <a:pt x="137956" y="69103"/>
                      </a:lnTo>
                      <a:cubicBezTo>
                        <a:pt x="138083" y="30924"/>
                        <a:pt x="107186" y="0"/>
                        <a:pt x="690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oogle Shape;166;p37"/>
            <p:cNvGrpSpPr/>
            <p:nvPr/>
          </p:nvGrpSpPr>
          <p:grpSpPr>
            <a:xfrm flipH="1">
              <a:off x="1732062" y="3733728"/>
              <a:ext cx="691397" cy="783353"/>
              <a:chOff x="3778624" y="3191021"/>
              <a:chExt cx="1229368" cy="1392875"/>
            </a:xfrm>
          </p:grpSpPr>
          <p:sp>
            <p:nvSpPr>
              <p:cNvPr id="167" name="Google Shape;167;p37"/>
              <p:cNvSpPr/>
              <p:nvPr/>
            </p:nvSpPr>
            <p:spPr>
              <a:xfrm>
                <a:off x="3778979" y="3191021"/>
                <a:ext cx="940387" cy="589219"/>
              </a:xfrm>
              <a:custGeom>
                <a:rect b="b" l="l" r="r" t="t"/>
                <a:pathLst>
                  <a:path extrusionOk="0" h="589219" w="940387">
                    <a:moveTo>
                      <a:pt x="684184" y="589220"/>
                    </a:moveTo>
                    <a:lnTo>
                      <a:pt x="940388" y="255"/>
                    </a:lnTo>
                    <a:lnTo>
                      <a:pt x="288881" y="0"/>
                    </a:lnTo>
                    <a:lnTo>
                      <a:pt x="0" y="3985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7"/>
              <p:cNvSpPr/>
              <p:nvPr/>
            </p:nvSpPr>
            <p:spPr>
              <a:xfrm rot="10800000">
                <a:off x="3778624" y="3589544"/>
                <a:ext cx="662441" cy="994037"/>
              </a:xfrm>
              <a:custGeom>
                <a:rect b="b" l="l" r="r" t="t"/>
                <a:pathLst>
                  <a:path extrusionOk="0" h="994037" w="662441">
                    <a:moveTo>
                      <a:pt x="0" y="0"/>
                    </a:moveTo>
                    <a:lnTo>
                      <a:pt x="662442" y="0"/>
                    </a:lnTo>
                    <a:lnTo>
                      <a:pt x="662442" y="994038"/>
                    </a:lnTo>
                    <a:lnTo>
                      <a:pt x="0" y="9940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7"/>
              <p:cNvSpPr/>
              <p:nvPr/>
            </p:nvSpPr>
            <p:spPr>
              <a:xfrm>
                <a:off x="4430104" y="3191276"/>
                <a:ext cx="577888" cy="1392620"/>
              </a:xfrm>
              <a:custGeom>
                <a:rect b="b" l="l" r="r" t="t"/>
                <a:pathLst>
                  <a:path extrusionOk="0" h="1392620" w="577888">
                    <a:moveTo>
                      <a:pt x="0" y="1392238"/>
                    </a:moveTo>
                    <a:lnTo>
                      <a:pt x="288754" y="1392493"/>
                    </a:lnTo>
                    <a:lnTo>
                      <a:pt x="577507" y="1392620"/>
                    </a:lnTo>
                    <a:lnTo>
                      <a:pt x="577634" y="748424"/>
                    </a:lnTo>
                    <a:lnTo>
                      <a:pt x="577888" y="398709"/>
                    </a:lnTo>
                    <a:lnTo>
                      <a:pt x="289262" y="0"/>
                    </a:lnTo>
                    <a:lnTo>
                      <a:pt x="381" y="398455"/>
                    </a:lnTo>
                    <a:lnTo>
                      <a:pt x="127" y="74816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7"/>
              <p:cNvSpPr/>
              <p:nvPr/>
            </p:nvSpPr>
            <p:spPr>
              <a:xfrm rot="10800000">
                <a:off x="4517991" y="3730418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7"/>
              <p:cNvSpPr/>
              <p:nvPr/>
            </p:nvSpPr>
            <p:spPr>
              <a:xfrm rot="10800000">
                <a:off x="4517985" y="3854077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3" y="0"/>
                    </a:lnTo>
                    <a:lnTo>
                      <a:pt x="428743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7"/>
              <p:cNvSpPr/>
              <p:nvPr/>
            </p:nvSpPr>
            <p:spPr>
              <a:xfrm rot="10800000">
                <a:off x="4517965" y="3977597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7"/>
              <p:cNvSpPr/>
              <p:nvPr/>
            </p:nvSpPr>
            <p:spPr>
              <a:xfrm rot="10800000">
                <a:off x="4517819" y="4101130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37"/>
            <p:cNvGrpSpPr/>
            <p:nvPr/>
          </p:nvGrpSpPr>
          <p:grpSpPr>
            <a:xfrm flipH="1">
              <a:off x="1897187" y="3638080"/>
              <a:ext cx="499102" cy="242485"/>
              <a:chOff x="3826935" y="3016800"/>
              <a:chExt cx="887451" cy="431161"/>
            </a:xfrm>
          </p:grpSpPr>
          <p:sp>
            <p:nvSpPr>
              <p:cNvPr id="175" name="Google Shape;175;p37"/>
              <p:cNvSpPr/>
              <p:nvPr/>
            </p:nvSpPr>
            <p:spPr>
              <a:xfrm>
                <a:off x="4451847" y="3138844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512" y="309118"/>
                    </a:moveTo>
                    <a:lnTo>
                      <a:pt x="15512" y="309118"/>
                    </a:lnTo>
                    <a:cubicBezTo>
                      <a:pt x="24031" y="309118"/>
                      <a:pt x="30897" y="302246"/>
                      <a:pt x="30897" y="293719"/>
                    </a:cubicBezTo>
                    <a:lnTo>
                      <a:pt x="30897" y="0"/>
                    </a:lnTo>
                    <a:lnTo>
                      <a:pt x="0" y="0"/>
                    </a:lnTo>
                    <a:lnTo>
                      <a:pt x="0" y="293719"/>
                    </a:lnTo>
                    <a:cubicBezTo>
                      <a:pt x="127" y="302118"/>
                      <a:pt x="6993" y="309118"/>
                      <a:pt x="15512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7"/>
              <p:cNvSpPr/>
              <p:nvPr/>
            </p:nvSpPr>
            <p:spPr>
              <a:xfrm>
                <a:off x="4015728" y="3138844"/>
                <a:ext cx="30897" cy="309117"/>
              </a:xfrm>
              <a:custGeom>
                <a:rect b="b" l="l" r="r" t="t"/>
                <a:pathLst>
                  <a:path extrusionOk="0" h="309117" w="30897">
                    <a:moveTo>
                      <a:pt x="15512" y="309118"/>
                    </a:moveTo>
                    <a:lnTo>
                      <a:pt x="15512" y="309118"/>
                    </a:lnTo>
                    <a:cubicBezTo>
                      <a:pt x="24031" y="309118"/>
                      <a:pt x="30897" y="302246"/>
                      <a:pt x="30897" y="293719"/>
                    </a:cubicBezTo>
                    <a:lnTo>
                      <a:pt x="30897" y="0"/>
                    </a:lnTo>
                    <a:lnTo>
                      <a:pt x="0" y="0"/>
                    </a:lnTo>
                    <a:lnTo>
                      <a:pt x="0" y="293719"/>
                    </a:lnTo>
                    <a:cubicBezTo>
                      <a:pt x="0" y="302118"/>
                      <a:pt x="6993" y="309118"/>
                      <a:pt x="15512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7" name="Google Shape;177;p37"/>
              <p:cNvGrpSpPr/>
              <p:nvPr/>
            </p:nvGrpSpPr>
            <p:grpSpPr>
              <a:xfrm>
                <a:off x="3826935" y="3016800"/>
                <a:ext cx="887451" cy="325788"/>
                <a:chOff x="3826935" y="3016800"/>
                <a:chExt cx="887451" cy="325788"/>
              </a:xfrm>
            </p:grpSpPr>
            <p:sp>
              <p:nvSpPr>
                <p:cNvPr id="178" name="Google Shape;178;p37"/>
                <p:cNvSpPr/>
                <p:nvPr/>
              </p:nvSpPr>
              <p:spPr>
                <a:xfrm>
                  <a:off x="3826935" y="3016800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591981" y="322353"/>
                      </a:moveTo>
                      <a:lnTo>
                        <a:pt x="884294" y="18962"/>
                      </a:lnTo>
                      <a:cubicBezTo>
                        <a:pt x="891160" y="11835"/>
                        <a:pt x="886074" y="0"/>
                        <a:pt x="876284" y="0"/>
                      </a:cubicBezTo>
                      <a:lnTo>
                        <a:pt x="303481" y="0"/>
                      </a:lnTo>
                      <a:cubicBezTo>
                        <a:pt x="300430" y="0"/>
                        <a:pt x="297505" y="1273"/>
                        <a:pt x="295471" y="3436"/>
                      </a:cubicBezTo>
                      <a:lnTo>
                        <a:pt x="3157" y="306827"/>
                      </a:lnTo>
                      <a:cubicBezTo>
                        <a:pt x="-3709" y="313954"/>
                        <a:pt x="1377" y="325789"/>
                        <a:pt x="11168" y="325789"/>
                      </a:cubicBezTo>
                      <a:lnTo>
                        <a:pt x="583970" y="325789"/>
                      </a:lnTo>
                      <a:cubicBezTo>
                        <a:pt x="587022" y="325789"/>
                        <a:pt x="589946" y="324516"/>
                        <a:pt x="59198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37"/>
                <p:cNvSpPr/>
                <p:nvPr/>
              </p:nvSpPr>
              <p:spPr>
                <a:xfrm>
                  <a:off x="3850309" y="3032581"/>
                  <a:ext cx="840703" cy="294100"/>
                </a:xfrm>
                <a:custGeom>
                  <a:rect b="b" l="l" r="r" t="t"/>
                  <a:pathLst>
                    <a:path extrusionOk="0" h="294100" w="840703">
                      <a:moveTo>
                        <a:pt x="0" y="294101"/>
                      </a:moveTo>
                      <a:lnTo>
                        <a:pt x="557290" y="294101"/>
                      </a:lnTo>
                      <a:lnTo>
                        <a:pt x="840704" y="0"/>
                      </a:lnTo>
                      <a:lnTo>
                        <a:pt x="2834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37"/>
                <p:cNvSpPr/>
                <p:nvPr/>
              </p:nvSpPr>
              <p:spPr>
                <a:xfrm>
                  <a:off x="3900787" y="3032708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6626" y="293974"/>
                      </a:moveTo>
                      <a:lnTo>
                        <a:pt x="82138" y="293974"/>
                      </a:lnTo>
                      <a:lnTo>
                        <a:pt x="132361" y="241542"/>
                      </a:lnTo>
                      <a:lnTo>
                        <a:pt x="394922" y="241542"/>
                      </a:lnTo>
                      <a:lnTo>
                        <a:pt x="344699" y="293974"/>
                      </a:lnTo>
                      <a:lnTo>
                        <a:pt x="360211" y="293974"/>
                      </a:lnTo>
                      <a:lnTo>
                        <a:pt x="410434" y="241542"/>
                      </a:lnTo>
                      <a:lnTo>
                        <a:pt x="557290" y="241542"/>
                      </a:lnTo>
                      <a:lnTo>
                        <a:pt x="568098" y="230343"/>
                      </a:lnTo>
                      <a:lnTo>
                        <a:pt x="421115" y="230343"/>
                      </a:lnTo>
                      <a:lnTo>
                        <a:pt x="492190" y="156277"/>
                      </a:lnTo>
                      <a:lnTo>
                        <a:pt x="639555" y="156277"/>
                      </a:lnTo>
                      <a:lnTo>
                        <a:pt x="650363" y="145078"/>
                      </a:lnTo>
                      <a:lnTo>
                        <a:pt x="502998" y="145078"/>
                      </a:lnTo>
                      <a:lnTo>
                        <a:pt x="574074" y="71012"/>
                      </a:lnTo>
                      <a:lnTo>
                        <a:pt x="721820" y="71012"/>
                      </a:lnTo>
                      <a:lnTo>
                        <a:pt x="732628" y="59813"/>
                      </a:lnTo>
                      <a:lnTo>
                        <a:pt x="584882" y="59813"/>
                      </a:lnTo>
                      <a:lnTo>
                        <a:pt x="642225" y="0"/>
                      </a:lnTo>
                      <a:lnTo>
                        <a:pt x="626713" y="0"/>
                      </a:lnTo>
                      <a:lnTo>
                        <a:pt x="569369" y="59813"/>
                      </a:lnTo>
                      <a:lnTo>
                        <a:pt x="306808" y="59813"/>
                      </a:lnTo>
                      <a:lnTo>
                        <a:pt x="364152" y="0"/>
                      </a:lnTo>
                      <a:lnTo>
                        <a:pt x="348640" y="0"/>
                      </a:lnTo>
                      <a:lnTo>
                        <a:pt x="291296" y="59813"/>
                      </a:lnTo>
                      <a:lnTo>
                        <a:pt x="175337" y="59813"/>
                      </a:lnTo>
                      <a:lnTo>
                        <a:pt x="164530" y="71012"/>
                      </a:lnTo>
                      <a:lnTo>
                        <a:pt x="280489" y="71012"/>
                      </a:lnTo>
                      <a:lnTo>
                        <a:pt x="209413" y="145078"/>
                      </a:lnTo>
                      <a:lnTo>
                        <a:pt x="93072" y="145078"/>
                      </a:lnTo>
                      <a:lnTo>
                        <a:pt x="82265" y="156277"/>
                      </a:lnTo>
                      <a:lnTo>
                        <a:pt x="198605" y="156277"/>
                      </a:lnTo>
                      <a:lnTo>
                        <a:pt x="127530" y="230343"/>
                      </a:lnTo>
                      <a:lnTo>
                        <a:pt x="10807" y="230343"/>
                      </a:lnTo>
                      <a:lnTo>
                        <a:pt x="0" y="241542"/>
                      </a:lnTo>
                      <a:lnTo>
                        <a:pt x="116849" y="241542"/>
                      </a:lnTo>
                      <a:lnTo>
                        <a:pt x="66626" y="293974"/>
                      </a:lnTo>
                      <a:close/>
                      <a:moveTo>
                        <a:pt x="487486" y="145078"/>
                      </a:moveTo>
                      <a:lnTo>
                        <a:pt x="224925" y="145078"/>
                      </a:lnTo>
                      <a:lnTo>
                        <a:pt x="296001" y="71012"/>
                      </a:lnTo>
                      <a:lnTo>
                        <a:pt x="558562" y="71012"/>
                      </a:lnTo>
                      <a:lnTo>
                        <a:pt x="487486" y="145078"/>
                      </a:lnTo>
                      <a:close/>
                      <a:moveTo>
                        <a:pt x="143169" y="230343"/>
                      </a:moveTo>
                      <a:lnTo>
                        <a:pt x="214245" y="156277"/>
                      </a:lnTo>
                      <a:lnTo>
                        <a:pt x="476806" y="156277"/>
                      </a:lnTo>
                      <a:lnTo>
                        <a:pt x="405730" y="230343"/>
                      </a:lnTo>
                      <a:lnTo>
                        <a:pt x="143169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" name="Google Shape;181;p37"/>
            <p:cNvGrpSpPr/>
            <p:nvPr/>
          </p:nvGrpSpPr>
          <p:grpSpPr>
            <a:xfrm flipH="1">
              <a:off x="1331636" y="3484834"/>
              <a:ext cx="174050" cy="393644"/>
              <a:chOff x="6803579" y="3291685"/>
              <a:chExt cx="309478" cy="699936"/>
            </a:xfrm>
          </p:grpSpPr>
          <p:grpSp>
            <p:nvGrpSpPr>
              <p:cNvPr id="182" name="Google Shape;182;p37"/>
              <p:cNvGrpSpPr/>
              <p:nvPr/>
            </p:nvGrpSpPr>
            <p:grpSpPr>
              <a:xfrm>
                <a:off x="6803579" y="3291685"/>
                <a:ext cx="309478" cy="699936"/>
                <a:chOff x="6803579" y="3291685"/>
                <a:chExt cx="309478" cy="699936"/>
              </a:xfrm>
            </p:grpSpPr>
            <p:grpSp>
              <p:nvGrpSpPr>
                <p:cNvPr id="183" name="Google Shape;183;p37"/>
                <p:cNvGrpSpPr/>
                <p:nvPr/>
              </p:nvGrpSpPr>
              <p:grpSpPr>
                <a:xfrm>
                  <a:off x="6803579" y="3291685"/>
                  <a:ext cx="309478" cy="562875"/>
                  <a:chOff x="6803579" y="3291685"/>
                  <a:chExt cx="309478" cy="562875"/>
                </a:xfrm>
              </p:grpSpPr>
              <p:sp>
                <p:nvSpPr>
                  <p:cNvPr id="184" name="Google Shape;184;p37"/>
                  <p:cNvSpPr/>
                  <p:nvPr/>
                </p:nvSpPr>
                <p:spPr>
                  <a:xfrm>
                    <a:off x="6849479" y="3291685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185;p37"/>
                  <p:cNvSpPr/>
                  <p:nvPr/>
                </p:nvSpPr>
                <p:spPr>
                  <a:xfrm>
                    <a:off x="6826974" y="3424164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186;p37"/>
                  <p:cNvSpPr/>
                  <p:nvPr/>
                </p:nvSpPr>
                <p:spPr>
                  <a:xfrm>
                    <a:off x="6803579" y="3579931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7" name="Google Shape;187;p37"/>
                <p:cNvSpPr/>
                <p:nvPr/>
              </p:nvSpPr>
              <p:spPr>
                <a:xfrm>
                  <a:off x="6949545" y="343510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3"/>
                      </a:lnTo>
                      <a:lnTo>
                        <a:pt x="0" y="5565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8" name="Google Shape;188;p37"/>
              <p:cNvSpPr/>
              <p:nvPr/>
            </p:nvSpPr>
            <p:spPr>
              <a:xfrm rot="-2797154">
                <a:off x="6945216" y="3544489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7"/>
              <p:cNvSpPr/>
              <p:nvPr/>
            </p:nvSpPr>
            <p:spPr>
              <a:xfrm rot="-2700000">
                <a:off x="6925173" y="3482904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7"/>
              <p:cNvSpPr/>
              <p:nvPr/>
            </p:nvSpPr>
            <p:spPr>
              <a:xfrm rot="-3022674">
                <a:off x="6913169" y="3690576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7"/>
              <p:cNvSpPr/>
              <p:nvPr/>
            </p:nvSpPr>
            <p:spPr>
              <a:xfrm rot="-2663559">
                <a:off x="6946768" y="3701520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37"/>
            <p:cNvGrpSpPr/>
            <p:nvPr/>
          </p:nvGrpSpPr>
          <p:grpSpPr>
            <a:xfrm flipH="1">
              <a:off x="1010663" y="3392241"/>
              <a:ext cx="174050" cy="393716"/>
              <a:chOff x="6417684" y="2891448"/>
              <a:chExt cx="309478" cy="700064"/>
            </a:xfrm>
          </p:grpSpPr>
          <p:grpSp>
            <p:nvGrpSpPr>
              <p:cNvPr id="193" name="Google Shape;193;p37"/>
              <p:cNvGrpSpPr/>
              <p:nvPr/>
            </p:nvGrpSpPr>
            <p:grpSpPr>
              <a:xfrm>
                <a:off x="6417684" y="2891448"/>
                <a:ext cx="309478" cy="700064"/>
                <a:chOff x="6417684" y="2891448"/>
                <a:chExt cx="309478" cy="700064"/>
              </a:xfrm>
            </p:grpSpPr>
            <p:grpSp>
              <p:nvGrpSpPr>
                <p:cNvPr id="194" name="Google Shape;194;p37"/>
                <p:cNvGrpSpPr/>
                <p:nvPr/>
              </p:nvGrpSpPr>
              <p:grpSpPr>
                <a:xfrm>
                  <a:off x="6417684" y="2891448"/>
                  <a:ext cx="309478" cy="562876"/>
                  <a:chOff x="6417684" y="2891448"/>
                  <a:chExt cx="309478" cy="562876"/>
                </a:xfrm>
              </p:grpSpPr>
              <p:sp>
                <p:nvSpPr>
                  <p:cNvPr id="195" name="Google Shape;195;p37"/>
                  <p:cNvSpPr/>
                  <p:nvPr/>
                </p:nvSpPr>
                <p:spPr>
                  <a:xfrm>
                    <a:off x="6463585" y="2891448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37"/>
                  <p:cNvSpPr/>
                  <p:nvPr/>
                </p:nvSpPr>
                <p:spPr>
                  <a:xfrm>
                    <a:off x="6441080" y="3023927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197;p37"/>
                  <p:cNvSpPr/>
                  <p:nvPr/>
                </p:nvSpPr>
                <p:spPr>
                  <a:xfrm>
                    <a:off x="6417684" y="3179695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8" name="Google Shape;198;p37"/>
                <p:cNvSpPr/>
                <p:nvPr/>
              </p:nvSpPr>
              <p:spPr>
                <a:xfrm>
                  <a:off x="6563778" y="3034999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3"/>
                      </a:lnTo>
                      <a:lnTo>
                        <a:pt x="0" y="5565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9" name="Google Shape;199;p37"/>
              <p:cNvSpPr/>
              <p:nvPr/>
            </p:nvSpPr>
            <p:spPr>
              <a:xfrm rot="-2797154">
                <a:off x="6559316" y="3144324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 rot="-2700000">
                <a:off x="6539380" y="308266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 rot="-3022674">
                <a:off x="6527359" y="3290316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 rot="-2663559">
                <a:off x="6560942" y="3301413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37"/>
            <p:cNvGrpSpPr/>
            <p:nvPr/>
          </p:nvGrpSpPr>
          <p:grpSpPr>
            <a:xfrm flipH="1">
              <a:off x="2272382" y="3020323"/>
              <a:ext cx="406772" cy="800063"/>
              <a:chOff x="3903311" y="1920138"/>
              <a:chExt cx="913889" cy="1797490"/>
            </a:xfrm>
          </p:grpSpPr>
          <p:sp>
            <p:nvSpPr>
              <p:cNvPr id="204" name="Google Shape;204;p37"/>
              <p:cNvSpPr/>
              <p:nvPr/>
            </p:nvSpPr>
            <p:spPr>
              <a:xfrm>
                <a:off x="4109055" y="2234557"/>
                <a:ext cx="230901" cy="1483071"/>
              </a:xfrm>
              <a:custGeom>
                <a:rect b="b" l="l" r="r" t="t"/>
                <a:pathLst>
                  <a:path extrusionOk="0" h="1483071" w="230901">
                    <a:moveTo>
                      <a:pt x="157028" y="38655"/>
                    </a:moveTo>
                    <a:lnTo>
                      <a:pt x="230901" y="1483071"/>
                    </a:lnTo>
                    <a:lnTo>
                      <a:pt x="0" y="1483071"/>
                    </a:lnTo>
                    <a:lnTo>
                      <a:pt x="73873" y="38655"/>
                    </a:lnTo>
                    <a:cubicBezTo>
                      <a:pt x="77688" y="-12885"/>
                      <a:pt x="153214" y="-12885"/>
                      <a:pt x="157028" y="38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4039378" y="2217090"/>
                <a:ext cx="345842" cy="85392"/>
              </a:xfrm>
              <a:custGeom>
                <a:rect b="b" l="l" r="r" t="t"/>
                <a:pathLst>
                  <a:path extrusionOk="0" h="85392" w="345842">
                    <a:moveTo>
                      <a:pt x="42722" y="85392"/>
                    </a:moveTo>
                    <a:lnTo>
                      <a:pt x="345843" y="85392"/>
                    </a:lnTo>
                    <a:lnTo>
                      <a:pt x="345843" y="0"/>
                    </a:lnTo>
                    <a:lnTo>
                      <a:pt x="42722" y="0"/>
                    </a:lnTo>
                    <a:cubicBezTo>
                      <a:pt x="19199" y="0"/>
                      <a:pt x="0" y="19089"/>
                      <a:pt x="0" y="42760"/>
                    </a:cubicBezTo>
                    <a:lnTo>
                      <a:pt x="0" y="42760"/>
                    </a:lnTo>
                    <a:cubicBezTo>
                      <a:pt x="0" y="66303"/>
                      <a:pt x="19199" y="85392"/>
                      <a:pt x="42722" y="8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4389163" y="1920138"/>
                <a:ext cx="428037" cy="354314"/>
              </a:xfrm>
              <a:custGeom>
                <a:rect b="b" l="l" r="r" t="t"/>
                <a:pathLst>
                  <a:path extrusionOk="0" h="354314" w="428037">
                    <a:moveTo>
                      <a:pt x="2034" y="335895"/>
                    </a:moveTo>
                    <a:cubicBezTo>
                      <a:pt x="2034" y="335895"/>
                      <a:pt x="410561" y="-8983"/>
                      <a:pt x="423276" y="179"/>
                    </a:cubicBezTo>
                    <a:cubicBezTo>
                      <a:pt x="435991" y="9342"/>
                      <a:pt x="430778" y="164728"/>
                      <a:pt x="311132" y="269464"/>
                    </a:cubicBezTo>
                    <a:cubicBezTo>
                      <a:pt x="191485" y="374200"/>
                      <a:pt x="0" y="352439"/>
                      <a:pt x="0" y="352439"/>
                    </a:cubicBezTo>
                    <a:lnTo>
                      <a:pt x="2034" y="335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7"/>
              <p:cNvSpPr/>
              <p:nvPr/>
            </p:nvSpPr>
            <p:spPr>
              <a:xfrm>
                <a:off x="4301037" y="2261377"/>
                <a:ext cx="205705" cy="534648"/>
              </a:xfrm>
              <a:custGeom>
                <a:rect b="b" l="l" r="r" t="t"/>
                <a:pathLst>
                  <a:path extrusionOk="0" h="534648" w="205705">
                    <a:moveTo>
                      <a:pt x="84057" y="8908"/>
                    </a:moveTo>
                    <a:cubicBezTo>
                      <a:pt x="84057" y="8908"/>
                      <a:pt x="218452" y="526607"/>
                      <a:pt x="204720" y="534116"/>
                    </a:cubicBezTo>
                    <a:cubicBezTo>
                      <a:pt x="190988" y="541624"/>
                      <a:pt x="53160" y="469849"/>
                      <a:pt x="10438" y="316626"/>
                    </a:cubicBezTo>
                    <a:cubicBezTo>
                      <a:pt x="-32284" y="163403"/>
                      <a:pt x="69943" y="0"/>
                      <a:pt x="69943" y="0"/>
                    </a:cubicBezTo>
                    <a:lnTo>
                      <a:pt x="84057" y="8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7"/>
              <p:cNvSpPr/>
              <p:nvPr/>
            </p:nvSpPr>
            <p:spPr>
              <a:xfrm>
                <a:off x="3903311" y="1963040"/>
                <a:ext cx="490937" cy="290701"/>
              </a:xfrm>
              <a:custGeom>
                <a:rect b="b" l="l" r="r" t="t"/>
                <a:pathLst>
                  <a:path extrusionOk="0" h="290701" w="490937">
                    <a:moveTo>
                      <a:pt x="474917" y="290701"/>
                    </a:moveTo>
                    <a:cubicBezTo>
                      <a:pt x="474917" y="290701"/>
                      <a:pt x="-3415" y="51959"/>
                      <a:pt x="18" y="36688"/>
                    </a:cubicBezTo>
                    <a:cubicBezTo>
                      <a:pt x="3451" y="21416"/>
                      <a:pt x="148019" y="-35469"/>
                      <a:pt x="291442" y="32997"/>
                    </a:cubicBezTo>
                    <a:cubicBezTo>
                      <a:pt x="434992" y="101464"/>
                      <a:pt x="490937" y="285993"/>
                      <a:pt x="490937" y="285993"/>
                    </a:cubicBezTo>
                    <a:lnTo>
                      <a:pt x="474917" y="2907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7"/>
              <p:cNvSpPr/>
              <p:nvPr/>
            </p:nvSpPr>
            <p:spPr>
              <a:xfrm>
                <a:off x="4341228" y="2216963"/>
                <a:ext cx="85443" cy="85519"/>
              </a:xfrm>
              <a:custGeom>
                <a:rect b="b" l="l" r="r" t="t"/>
                <a:pathLst>
                  <a:path extrusionOk="0" h="85519" w="85443">
                    <a:moveTo>
                      <a:pt x="85444" y="42760"/>
                    </a:moveTo>
                    <a:cubicBezTo>
                      <a:pt x="85444" y="66375"/>
                      <a:pt x="66317" y="85520"/>
                      <a:pt x="42722" y="85520"/>
                    </a:cubicBezTo>
                    <a:cubicBezTo>
                      <a:pt x="19127" y="85520"/>
                      <a:pt x="0" y="66375"/>
                      <a:pt x="0" y="42760"/>
                    </a:cubicBezTo>
                    <a:cubicBezTo>
                      <a:pt x="0" y="19144"/>
                      <a:pt x="19127" y="0"/>
                      <a:pt x="42722" y="0"/>
                    </a:cubicBezTo>
                    <a:cubicBezTo>
                      <a:pt x="66317" y="0"/>
                      <a:pt x="85444" y="19144"/>
                      <a:pt x="85444" y="42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" name="Google Shape;210;p37"/>
            <p:cNvGrpSpPr/>
            <p:nvPr/>
          </p:nvGrpSpPr>
          <p:grpSpPr>
            <a:xfrm flipH="1">
              <a:off x="2819808" y="3397518"/>
              <a:ext cx="174050" cy="393644"/>
              <a:chOff x="5095089" y="4183532"/>
              <a:chExt cx="309478" cy="699936"/>
            </a:xfrm>
          </p:grpSpPr>
          <p:grpSp>
            <p:nvGrpSpPr>
              <p:cNvPr id="211" name="Google Shape;211;p37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212" name="Google Shape;212;p37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213" name="Google Shape;213;p37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37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37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6" name="Google Shape;216;p37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" name="Google Shape;217;p37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37"/>
            <p:cNvGrpSpPr/>
            <p:nvPr/>
          </p:nvGrpSpPr>
          <p:grpSpPr>
            <a:xfrm flipH="1">
              <a:off x="1598866" y="3199741"/>
              <a:ext cx="259362" cy="510128"/>
              <a:chOff x="3903311" y="1920138"/>
              <a:chExt cx="913889" cy="1797490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4109055" y="2234557"/>
                <a:ext cx="230901" cy="1483071"/>
              </a:xfrm>
              <a:custGeom>
                <a:rect b="b" l="l" r="r" t="t"/>
                <a:pathLst>
                  <a:path extrusionOk="0" h="1483071" w="230901">
                    <a:moveTo>
                      <a:pt x="157028" y="38655"/>
                    </a:moveTo>
                    <a:lnTo>
                      <a:pt x="230901" y="1483071"/>
                    </a:lnTo>
                    <a:lnTo>
                      <a:pt x="0" y="1483071"/>
                    </a:lnTo>
                    <a:lnTo>
                      <a:pt x="73873" y="38655"/>
                    </a:lnTo>
                    <a:cubicBezTo>
                      <a:pt x="77688" y="-12885"/>
                      <a:pt x="153214" y="-12885"/>
                      <a:pt x="157028" y="38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4039378" y="2217090"/>
                <a:ext cx="345842" cy="85392"/>
              </a:xfrm>
              <a:custGeom>
                <a:rect b="b" l="l" r="r" t="t"/>
                <a:pathLst>
                  <a:path extrusionOk="0" h="85392" w="345842">
                    <a:moveTo>
                      <a:pt x="42722" y="85392"/>
                    </a:moveTo>
                    <a:lnTo>
                      <a:pt x="345843" y="85392"/>
                    </a:lnTo>
                    <a:lnTo>
                      <a:pt x="345843" y="0"/>
                    </a:lnTo>
                    <a:lnTo>
                      <a:pt x="42722" y="0"/>
                    </a:lnTo>
                    <a:cubicBezTo>
                      <a:pt x="19199" y="0"/>
                      <a:pt x="0" y="19089"/>
                      <a:pt x="0" y="42760"/>
                    </a:cubicBezTo>
                    <a:lnTo>
                      <a:pt x="0" y="42760"/>
                    </a:lnTo>
                    <a:cubicBezTo>
                      <a:pt x="0" y="66303"/>
                      <a:pt x="19199" y="85392"/>
                      <a:pt x="42722" y="8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4389163" y="1920138"/>
                <a:ext cx="428037" cy="354314"/>
              </a:xfrm>
              <a:custGeom>
                <a:rect b="b" l="l" r="r" t="t"/>
                <a:pathLst>
                  <a:path extrusionOk="0" h="354314" w="428037">
                    <a:moveTo>
                      <a:pt x="2034" y="335895"/>
                    </a:moveTo>
                    <a:cubicBezTo>
                      <a:pt x="2034" y="335895"/>
                      <a:pt x="410561" y="-8983"/>
                      <a:pt x="423276" y="179"/>
                    </a:cubicBezTo>
                    <a:cubicBezTo>
                      <a:pt x="435991" y="9342"/>
                      <a:pt x="430778" y="164728"/>
                      <a:pt x="311132" y="269464"/>
                    </a:cubicBezTo>
                    <a:cubicBezTo>
                      <a:pt x="191485" y="374200"/>
                      <a:pt x="0" y="352439"/>
                      <a:pt x="0" y="352439"/>
                    </a:cubicBezTo>
                    <a:lnTo>
                      <a:pt x="2034" y="335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4301037" y="2261377"/>
                <a:ext cx="205705" cy="534648"/>
              </a:xfrm>
              <a:custGeom>
                <a:rect b="b" l="l" r="r" t="t"/>
                <a:pathLst>
                  <a:path extrusionOk="0" h="534648" w="205705">
                    <a:moveTo>
                      <a:pt x="84057" y="8908"/>
                    </a:moveTo>
                    <a:cubicBezTo>
                      <a:pt x="84057" y="8908"/>
                      <a:pt x="218452" y="526607"/>
                      <a:pt x="204720" y="534116"/>
                    </a:cubicBezTo>
                    <a:cubicBezTo>
                      <a:pt x="190988" y="541624"/>
                      <a:pt x="53160" y="469849"/>
                      <a:pt x="10438" y="316626"/>
                    </a:cubicBezTo>
                    <a:cubicBezTo>
                      <a:pt x="-32284" y="163403"/>
                      <a:pt x="69943" y="0"/>
                      <a:pt x="69943" y="0"/>
                    </a:cubicBezTo>
                    <a:lnTo>
                      <a:pt x="84057" y="8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3903311" y="1963040"/>
                <a:ext cx="490937" cy="290701"/>
              </a:xfrm>
              <a:custGeom>
                <a:rect b="b" l="l" r="r" t="t"/>
                <a:pathLst>
                  <a:path extrusionOk="0" h="290701" w="490937">
                    <a:moveTo>
                      <a:pt x="474917" y="290701"/>
                    </a:moveTo>
                    <a:cubicBezTo>
                      <a:pt x="474917" y="290701"/>
                      <a:pt x="-3415" y="51959"/>
                      <a:pt x="18" y="36688"/>
                    </a:cubicBezTo>
                    <a:cubicBezTo>
                      <a:pt x="3451" y="21416"/>
                      <a:pt x="148019" y="-35469"/>
                      <a:pt x="291442" y="32997"/>
                    </a:cubicBezTo>
                    <a:cubicBezTo>
                      <a:pt x="434992" y="101464"/>
                      <a:pt x="490937" y="285993"/>
                      <a:pt x="490937" y="285993"/>
                    </a:cubicBezTo>
                    <a:lnTo>
                      <a:pt x="474917" y="2907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4341228" y="2216963"/>
                <a:ext cx="85443" cy="85519"/>
              </a:xfrm>
              <a:custGeom>
                <a:rect b="b" l="l" r="r" t="t"/>
                <a:pathLst>
                  <a:path extrusionOk="0" h="85519" w="85443">
                    <a:moveTo>
                      <a:pt x="85444" y="42760"/>
                    </a:moveTo>
                    <a:cubicBezTo>
                      <a:pt x="85444" y="66375"/>
                      <a:pt x="66317" y="85520"/>
                      <a:pt x="42722" y="85520"/>
                    </a:cubicBezTo>
                    <a:cubicBezTo>
                      <a:pt x="19127" y="85520"/>
                      <a:pt x="0" y="66375"/>
                      <a:pt x="0" y="42760"/>
                    </a:cubicBezTo>
                    <a:cubicBezTo>
                      <a:pt x="0" y="19144"/>
                      <a:pt x="19127" y="0"/>
                      <a:pt x="42722" y="0"/>
                    </a:cubicBezTo>
                    <a:cubicBezTo>
                      <a:pt x="66317" y="0"/>
                      <a:pt x="85444" y="19144"/>
                      <a:pt x="85444" y="42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7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9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9" name="Google Shape;239;p3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4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51" name="Google Shape;251;p4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2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3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4" name="Google Shape;264;p43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43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6" name="Google Shape;266;p43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4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2" type="title"/>
          </p:nvPr>
        </p:nvSpPr>
        <p:spPr>
          <a:xfrm>
            <a:off x="948600" y="1256973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" name="Google Shape;20;p27"/>
          <p:cNvSpPr txBox="1"/>
          <p:nvPr>
            <p:ph idx="1" type="subTitle"/>
          </p:nvPr>
        </p:nvSpPr>
        <p:spPr>
          <a:xfrm>
            <a:off x="1988100" y="1256965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1" name="Google Shape;21;p27"/>
          <p:cNvSpPr txBox="1"/>
          <p:nvPr>
            <p:ph idx="3" type="title"/>
          </p:nvPr>
        </p:nvSpPr>
        <p:spPr>
          <a:xfrm>
            <a:off x="948600" y="1811007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27"/>
          <p:cNvSpPr txBox="1"/>
          <p:nvPr>
            <p:ph idx="4" type="subTitle"/>
          </p:nvPr>
        </p:nvSpPr>
        <p:spPr>
          <a:xfrm>
            <a:off x="1988100" y="1810999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3" name="Google Shape;23;p27"/>
          <p:cNvSpPr txBox="1"/>
          <p:nvPr>
            <p:ph idx="5" type="title"/>
          </p:nvPr>
        </p:nvSpPr>
        <p:spPr>
          <a:xfrm>
            <a:off x="948600" y="2365041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" name="Google Shape;24;p27"/>
          <p:cNvSpPr txBox="1"/>
          <p:nvPr>
            <p:ph idx="6" type="subTitle"/>
          </p:nvPr>
        </p:nvSpPr>
        <p:spPr>
          <a:xfrm>
            <a:off x="1988100" y="2365033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5" name="Google Shape;25;p27"/>
          <p:cNvSpPr txBox="1"/>
          <p:nvPr>
            <p:ph idx="7" type="title"/>
          </p:nvPr>
        </p:nvSpPr>
        <p:spPr>
          <a:xfrm>
            <a:off x="948600" y="2919075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" name="Google Shape;26;p27"/>
          <p:cNvSpPr txBox="1"/>
          <p:nvPr>
            <p:ph idx="8" type="subTitle"/>
          </p:nvPr>
        </p:nvSpPr>
        <p:spPr>
          <a:xfrm>
            <a:off x="1988100" y="2919067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" name="Google Shape;27;p27"/>
          <p:cNvSpPr txBox="1"/>
          <p:nvPr>
            <p:ph idx="9" type="title"/>
          </p:nvPr>
        </p:nvSpPr>
        <p:spPr>
          <a:xfrm>
            <a:off x="948600" y="3473109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" name="Google Shape;28;p27"/>
          <p:cNvSpPr txBox="1"/>
          <p:nvPr>
            <p:ph idx="13" type="subTitle"/>
          </p:nvPr>
        </p:nvSpPr>
        <p:spPr>
          <a:xfrm>
            <a:off x="1988100" y="3473101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" name="Google Shape;29;p27"/>
          <p:cNvSpPr txBox="1"/>
          <p:nvPr>
            <p:ph idx="14" type="title"/>
          </p:nvPr>
        </p:nvSpPr>
        <p:spPr>
          <a:xfrm>
            <a:off x="948600" y="4027143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27"/>
          <p:cNvSpPr txBox="1"/>
          <p:nvPr>
            <p:ph idx="15" type="subTitle"/>
          </p:nvPr>
        </p:nvSpPr>
        <p:spPr>
          <a:xfrm>
            <a:off x="1988100" y="4027135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" name="Google Shape;31;p27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" name="Google Shape;33;p2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2" name="Google Shape;282;p46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3" name="Google Shape;283;p4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7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47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0" name="Google Shape;290;p4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8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4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9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4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1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4" name="Google Shape;314;p5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2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0" name="Google Shape;320;p5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5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3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26" name="Google Shape;326;p5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5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5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4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54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5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5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5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9" name="Google Shape;339;p55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55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1" name="Google Shape;341;p55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5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5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6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5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5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type="title"/>
          </p:nvPr>
        </p:nvSpPr>
        <p:spPr>
          <a:xfrm>
            <a:off x="4286250" y="2186075"/>
            <a:ext cx="41448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28"/>
          <p:cNvSpPr txBox="1"/>
          <p:nvPr>
            <p:ph idx="2" type="title"/>
          </p:nvPr>
        </p:nvSpPr>
        <p:spPr>
          <a:xfrm>
            <a:off x="4286250" y="1208075"/>
            <a:ext cx="1474500" cy="84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28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8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5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5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58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7" name="Google Shape;357;p58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8" name="Google Shape;358;p5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5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9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9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59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5" name="Google Shape;365;p5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60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6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6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6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1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61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6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6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6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29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5" name="Google Shape;45;p29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6" name="Google Shape;46;p2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50;p30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" name="Google Shape;51;p30"/>
          <p:cNvSpPr txBox="1"/>
          <p:nvPr>
            <p:ph type="title"/>
          </p:nvPr>
        </p:nvSpPr>
        <p:spPr>
          <a:xfrm>
            <a:off x="4668275" y="3317926"/>
            <a:ext cx="3076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30"/>
          <p:cNvSpPr txBox="1"/>
          <p:nvPr>
            <p:ph idx="1" type="subTitle"/>
          </p:nvPr>
        </p:nvSpPr>
        <p:spPr>
          <a:xfrm>
            <a:off x="4668275" y="3933150"/>
            <a:ext cx="3076800" cy="3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" name="Google Shape;53;p30"/>
          <p:cNvSpPr txBox="1"/>
          <p:nvPr>
            <p:ph idx="2" type="title"/>
          </p:nvPr>
        </p:nvSpPr>
        <p:spPr>
          <a:xfrm>
            <a:off x="4668275" y="844950"/>
            <a:ext cx="3076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30"/>
          <p:cNvSpPr txBox="1"/>
          <p:nvPr>
            <p:ph idx="3" type="subTitle"/>
          </p:nvPr>
        </p:nvSpPr>
        <p:spPr>
          <a:xfrm>
            <a:off x="4668275" y="1460152"/>
            <a:ext cx="3076800" cy="3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" name="Google Shape;55;p30"/>
          <p:cNvSpPr txBox="1"/>
          <p:nvPr>
            <p:ph idx="4" type="title"/>
          </p:nvPr>
        </p:nvSpPr>
        <p:spPr>
          <a:xfrm>
            <a:off x="4668275" y="2081438"/>
            <a:ext cx="3076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30"/>
          <p:cNvSpPr txBox="1"/>
          <p:nvPr>
            <p:ph idx="5" type="subTitle"/>
          </p:nvPr>
        </p:nvSpPr>
        <p:spPr>
          <a:xfrm>
            <a:off x="4668275" y="2696651"/>
            <a:ext cx="3076800" cy="3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30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/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" type="subTitle"/>
          </p:nvPr>
        </p:nvSpPr>
        <p:spPr>
          <a:xfrm>
            <a:off x="3507580" y="2650350"/>
            <a:ext cx="2609100" cy="1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2" type="subTitle"/>
          </p:nvPr>
        </p:nvSpPr>
        <p:spPr>
          <a:xfrm>
            <a:off x="713225" y="2650350"/>
            <a:ext cx="2609100" cy="1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3" type="subTitle"/>
          </p:nvPr>
        </p:nvSpPr>
        <p:spPr>
          <a:xfrm>
            <a:off x="713225" y="2099425"/>
            <a:ext cx="26091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4" name="Google Shape;64;p31"/>
          <p:cNvSpPr txBox="1"/>
          <p:nvPr>
            <p:ph idx="4" type="subTitle"/>
          </p:nvPr>
        </p:nvSpPr>
        <p:spPr>
          <a:xfrm>
            <a:off x="3507594" y="2099425"/>
            <a:ext cx="26091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5" name="Google Shape;65;p31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6" name="Google Shape;66;p31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31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1" name="Google Shape;71;p32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8" name="Google Shape;78;p33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4"/>
          <p:cNvSpPr txBox="1"/>
          <p:nvPr>
            <p:ph type="title"/>
          </p:nvPr>
        </p:nvSpPr>
        <p:spPr>
          <a:xfrm>
            <a:off x="713225" y="3951850"/>
            <a:ext cx="7717500" cy="5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17A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Black"/>
              <a:buNone/>
              <a:defRPr b="0" i="0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b="0" i="0" sz="1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713225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17A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3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3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3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7" name="Google Shape;307;p50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5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5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5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"/>
          <p:cNvSpPr txBox="1"/>
          <p:nvPr>
            <p:ph idx="1" type="subTitle"/>
          </p:nvPr>
        </p:nvSpPr>
        <p:spPr>
          <a:xfrm>
            <a:off x="4896196" y="2705851"/>
            <a:ext cx="3534529" cy="156602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Hiroshima University – Team B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400"/>
              <a:t>Alolabi Reem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400"/>
              <a:t>Azis Hakim 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400"/>
              <a:t>Azwan Nazamuddin</a:t>
            </a:r>
            <a:endParaRPr sz="14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400"/>
              <a:t>Hafiyyan Hilmy Fawwaz</a:t>
            </a:r>
            <a:endParaRPr sz="14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400"/>
              <a:t>Pujie Ma</a:t>
            </a:r>
            <a:endParaRPr/>
          </a:p>
        </p:txBody>
      </p:sp>
      <p:grpSp>
        <p:nvGrpSpPr>
          <p:cNvPr id="385" name="Google Shape;385;p1"/>
          <p:cNvGrpSpPr/>
          <p:nvPr/>
        </p:nvGrpSpPr>
        <p:grpSpPr>
          <a:xfrm>
            <a:off x="408380" y="2478381"/>
            <a:ext cx="3533414" cy="2020966"/>
            <a:chOff x="-1005025" y="1165625"/>
            <a:chExt cx="5237792" cy="2995799"/>
          </a:xfrm>
        </p:grpSpPr>
        <p:sp>
          <p:nvSpPr>
            <p:cNvPr id="386" name="Google Shape;386;p1"/>
            <p:cNvSpPr/>
            <p:nvPr/>
          </p:nvSpPr>
          <p:spPr>
            <a:xfrm>
              <a:off x="-924417" y="1165625"/>
              <a:ext cx="5076290" cy="2929127"/>
            </a:xfrm>
            <a:custGeom>
              <a:rect b="b" l="l" r="r" t="t"/>
              <a:pathLst>
                <a:path extrusionOk="0" h="4307539" w="7465133">
                  <a:moveTo>
                    <a:pt x="7463605" y="4307540"/>
                  </a:moveTo>
                  <a:cubicBezTo>
                    <a:pt x="7468818" y="3970934"/>
                    <a:pt x="7459028" y="3642472"/>
                    <a:pt x="7459028" y="3435800"/>
                  </a:cubicBezTo>
                  <a:cubicBezTo>
                    <a:pt x="7459028" y="1538207"/>
                    <a:pt x="5789446" y="0"/>
                    <a:pt x="3730026" y="0"/>
                  </a:cubicBezTo>
                  <a:cubicBezTo>
                    <a:pt x="1670608" y="0"/>
                    <a:pt x="1025" y="1538207"/>
                    <a:pt x="1025" y="3435800"/>
                  </a:cubicBezTo>
                  <a:cubicBezTo>
                    <a:pt x="1025" y="3662198"/>
                    <a:pt x="-3807" y="3979587"/>
                    <a:pt x="7510" y="4307540"/>
                  </a:cubicBezTo>
                  <a:lnTo>
                    <a:pt x="7463605" y="43075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-694282" y="2502500"/>
              <a:ext cx="4840133" cy="1618573"/>
            </a:xfrm>
            <a:custGeom>
              <a:rect b="b" l="l" r="r" t="t"/>
              <a:pathLst>
                <a:path extrusionOk="0" h="2380254" w="7117843">
                  <a:moveTo>
                    <a:pt x="14712" y="2263556"/>
                  </a:moveTo>
                  <a:cubicBezTo>
                    <a:pt x="11279" y="2262793"/>
                    <a:pt x="1616" y="1848557"/>
                    <a:pt x="598" y="1816105"/>
                  </a:cubicBezTo>
                  <a:cubicBezTo>
                    <a:pt x="-8810" y="1517041"/>
                    <a:pt x="92908" y="1183490"/>
                    <a:pt x="292531" y="940930"/>
                  </a:cubicBezTo>
                  <a:cubicBezTo>
                    <a:pt x="511098" y="675463"/>
                    <a:pt x="819305" y="564236"/>
                    <a:pt x="1109458" y="400197"/>
                  </a:cubicBezTo>
                  <a:cubicBezTo>
                    <a:pt x="1469160" y="196833"/>
                    <a:pt x="1785759" y="322567"/>
                    <a:pt x="2151055" y="423740"/>
                  </a:cubicBezTo>
                  <a:cubicBezTo>
                    <a:pt x="2559583" y="536748"/>
                    <a:pt x="2958446" y="414959"/>
                    <a:pt x="3330482" y="241629"/>
                  </a:cubicBezTo>
                  <a:cubicBezTo>
                    <a:pt x="3484967" y="169726"/>
                    <a:pt x="3624957" y="63718"/>
                    <a:pt x="3791902" y="21085"/>
                  </a:cubicBezTo>
                  <a:cubicBezTo>
                    <a:pt x="4170931" y="-75634"/>
                    <a:pt x="4524149" y="180543"/>
                    <a:pt x="4823964" y="380089"/>
                  </a:cubicBezTo>
                  <a:cubicBezTo>
                    <a:pt x="4932803" y="452501"/>
                    <a:pt x="5069360" y="467900"/>
                    <a:pt x="5191295" y="421704"/>
                  </a:cubicBezTo>
                  <a:cubicBezTo>
                    <a:pt x="5191295" y="421704"/>
                    <a:pt x="5888448" y="375253"/>
                    <a:pt x="5888448" y="375253"/>
                  </a:cubicBezTo>
                  <a:cubicBezTo>
                    <a:pt x="6003899" y="331475"/>
                    <a:pt x="6147195" y="339238"/>
                    <a:pt x="6248532" y="412923"/>
                  </a:cubicBezTo>
                  <a:cubicBezTo>
                    <a:pt x="6392591" y="517786"/>
                    <a:pt x="6561190" y="689207"/>
                    <a:pt x="6665324" y="831358"/>
                  </a:cubicBezTo>
                  <a:cubicBezTo>
                    <a:pt x="6813451" y="1033703"/>
                    <a:pt x="6915933" y="1200161"/>
                    <a:pt x="6984465" y="1446411"/>
                  </a:cubicBezTo>
                  <a:cubicBezTo>
                    <a:pt x="7008369" y="1532185"/>
                    <a:pt x="7040666" y="1666319"/>
                    <a:pt x="7047659" y="1755402"/>
                  </a:cubicBezTo>
                  <a:cubicBezTo>
                    <a:pt x="7062916" y="1950621"/>
                    <a:pt x="7102587" y="2185163"/>
                    <a:pt x="7117844" y="2380255"/>
                  </a:cubicBezTo>
                  <a:cubicBezTo>
                    <a:pt x="7117844" y="2380255"/>
                    <a:pt x="38107" y="2263938"/>
                    <a:pt x="14712" y="22635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" name="Google Shape;388;p1"/>
            <p:cNvGrpSpPr/>
            <p:nvPr/>
          </p:nvGrpSpPr>
          <p:grpSpPr>
            <a:xfrm>
              <a:off x="2089510" y="2656521"/>
              <a:ext cx="210074" cy="475117"/>
              <a:chOff x="6803579" y="3291685"/>
              <a:chExt cx="309478" cy="699936"/>
            </a:xfrm>
          </p:grpSpPr>
          <p:grpSp>
            <p:nvGrpSpPr>
              <p:cNvPr id="389" name="Google Shape;389;p1"/>
              <p:cNvGrpSpPr/>
              <p:nvPr/>
            </p:nvGrpSpPr>
            <p:grpSpPr>
              <a:xfrm>
                <a:off x="6803579" y="3291685"/>
                <a:ext cx="309478" cy="699936"/>
                <a:chOff x="6803579" y="3291685"/>
                <a:chExt cx="309478" cy="699936"/>
              </a:xfrm>
            </p:grpSpPr>
            <p:grpSp>
              <p:nvGrpSpPr>
                <p:cNvPr id="390" name="Google Shape;390;p1"/>
                <p:cNvGrpSpPr/>
                <p:nvPr/>
              </p:nvGrpSpPr>
              <p:grpSpPr>
                <a:xfrm>
                  <a:off x="6803579" y="3291685"/>
                  <a:ext cx="309478" cy="562875"/>
                  <a:chOff x="6803579" y="3291685"/>
                  <a:chExt cx="309478" cy="562875"/>
                </a:xfrm>
              </p:grpSpPr>
              <p:sp>
                <p:nvSpPr>
                  <p:cNvPr id="391" name="Google Shape;391;p1"/>
                  <p:cNvSpPr/>
                  <p:nvPr/>
                </p:nvSpPr>
                <p:spPr>
                  <a:xfrm>
                    <a:off x="6849479" y="3291685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1"/>
                  <p:cNvSpPr/>
                  <p:nvPr/>
                </p:nvSpPr>
                <p:spPr>
                  <a:xfrm>
                    <a:off x="6826974" y="3424164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1"/>
                  <p:cNvSpPr/>
                  <p:nvPr/>
                </p:nvSpPr>
                <p:spPr>
                  <a:xfrm>
                    <a:off x="6803579" y="3579931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4" name="Google Shape;394;p1"/>
                <p:cNvSpPr/>
                <p:nvPr/>
              </p:nvSpPr>
              <p:spPr>
                <a:xfrm>
                  <a:off x="6949545" y="343510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3"/>
                      </a:lnTo>
                      <a:lnTo>
                        <a:pt x="0" y="5565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5" name="Google Shape;395;p1"/>
              <p:cNvSpPr/>
              <p:nvPr/>
            </p:nvSpPr>
            <p:spPr>
              <a:xfrm rot="-2797154">
                <a:off x="6945216" y="3544489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"/>
              <p:cNvSpPr/>
              <p:nvPr/>
            </p:nvSpPr>
            <p:spPr>
              <a:xfrm rot="-2700000">
                <a:off x="6925173" y="3482904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"/>
              <p:cNvSpPr/>
              <p:nvPr/>
            </p:nvSpPr>
            <p:spPr>
              <a:xfrm rot="-3022674">
                <a:off x="6913169" y="3690576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"/>
              <p:cNvSpPr/>
              <p:nvPr/>
            </p:nvSpPr>
            <p:spPr>
              <a:xfrm rot="-2663559">
                <a:off x="6946768" y="3701520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9" name="Google Shape;399;p1"/>
            <p:cNvSpPr/>
            <p:nvPr/>
          </p:nvSpPr>
          <p:spPr>
            <a:xfrm>
              <a:off x="437399" y="2979159"/>
              <a:ext cx="3420214" cy="706666"/>
            </a:xfrm>
            <a:custGeom>
              <a:rect b="b" l="l" r="r" t="t"/>
              <a:pathLst>
                <a:path extrusionOk="0" h="1039215" w="5029726">
                  <a:moveTo>
                    <a:pt x="0" y="0"/>
                  </a:moveTo>
                  <a:lnTo>
                    <a:pt x="1887006" y="70248"/>
                  </a:lnTo>
                  <a:cubicBezTo>
                    <a:pt x="1887006" y="70248"/>
                    <a:pt x="4103707" y="491483"/>
                    <a:pt x="4230092" y="477485"/>
                  </a:cubicBezTo>
                  <a:cubicBezTo>
                    <a:pt x="4356351" y="463486"/>
                    <a:pt x="4980648" y="512608"/>
                    <a:pt x="4980648" y="512608"/>
                  </a:cubicBezTo>
                  <a:lnTo>
                    <a:pt x="5029727" y="1039216"/>
                  </a:lnTo>
                  <a:lnTo>
                    <a:pt x="27973" y="786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174081" y="3034274"/>
              <a:ext cx="771878" cy="571495"/>
            </a:xfrm>
            <a:custGeom>
              <a:rect b="b" l="l" r="r" t="t"/>
              <a:pathLst>
                <a:path extrusionOk="0" h="840434" w="1135115">
                  <a:moveTo>
                    <a:pt x="365139" y="840434"/>
                  </a:moveTo>
                  <a:cubicBezTo>
                    <a:pt x="359417" y="840434"/>
                    <a:pt x="353696" y="839416"/>
                    <a:pt x="347974" y="837507"/>
                  </a:cubicBezTo>
                  <a:cubicBezTo>
                    <a:pt x="245111" y="800729"/>
                    <a:pt x="5309" y="701974"/>
                    <a:pt x="96" y="579167"/>
                  </a:cubicBezTo>
                  <a:cubicBezTo>
                    <a:pt x="-1429" y="543916"/>
                    <a:pt x="14464" y="493902"/>
                    <a:pt x="98509" y="455469"/>
                  </a:cubicBezTo>
                  <a:cubicBezTo>
                    <a:pt x="214214" y="402528"/>
                    <a:pt x="427823" y="372113"/>
                    <a:pt x="634439" y="342588"/>
                  </a:cubicBezTo>
                  <a:cubicBezTo>
                    <a:pt x="772013" y="322990"/>
                    <a:pt x="982062" y="299828"/>
                    <a:pt x="998209" y="256814"/>
                  </a:cubicBezTo>
                  <a:cubicBezTo>
                    <a:pt x="1030378" y="171549"/>
                    <a:pt x="653638" y="72794"/>
                    <a:pt x="426551" y="29144"/>
                  </a:cubicBezTo>
                  <a:cubicBezTo>
                    <a:pt x="398960" y="23799"/>
                    <a:pt x="403792" y="-4580"/>
                    <a:pt x="431256" y="637"/>
                  </a:cubicBezTo>
                  <a:cubicBezTo>
                    <a:pt x="565016" y="26344"/>
                    <a:pt x="1055681" y="114791"/>
                    <a:pt x="1124976" y="238107"/>
                  </a:cubicBezTo>
                  <a:cubicBezTo>
                    <a:pt x="1137564" y="260378"/>
                    <a:pt x="1138454" y="285830"/>
                    <a:pt x="1127519" y="307973"/>
                  </a:cubicBezTo>
                  <a:cubicBezTo>
                    <a:pt x="1094969" y="374022"/>
                    <a:pt x="970364" y="397565"/>
                    <a:pt x="648807" y="443379"/>
                  </a:cubicBezTo>
                  <a:cubicBezTo>
                    <a:pt x="458593" y="470486"/>
                    <a:pt x="243077" y="501156"/>
                    <a:pt x="140723" y="547988"/>
                  </a:cubicBezTo>
                  <a:cubicBezTo>
                    <a:pt x="106265" y="563768"/>
                    <a:pt x="101688" y="575222"/>
                    <a:pt x="101561" y="575349"/>
                  </a:cubicBezTo>
                  <a:cubicBezTo>
                    <a:pt x="102705" y="605383"/>
                    <a:pt x="228073" y="686576"/>
                    <a:pt x="382177" y="741679"/>
                  </a:cubicBezTo>
                  <a:cubicBezTo>
                    <a:pt x="408623" y="751097"/>
                    <a:pt x="422356" y="780240"/>
                    <a:pt x="412946" y="806710"/>
                  </a:cubicBezTo>
                  <a:cubicBezTo>
                    <a:pt x="405572" y="827454"/>
                    <a:pt x="385991" y="840434"/>
                    <a:pt x="365139" y="840434"/>
                  </a:cubicBezTo>
                  <a:close/>
                  <a:moveTo>
                    <a:pt x="1036354" y="287866"/>
                  </a:moveTo>
                  <a:lnTo>
                    <a:pt x="1036354" y="287866"/>
                  </a:lnTo>
                  <a:lnTo>
                    <a:pt x="1036354" y="2878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1"/>
            <p:cNvGrpSpPr/>
            <p:nvPr/>
          </p:nvGrpSpPr>
          <p:grpSpPr>
            <a:xfrm>
              <a:off x="120808" y="1725515"/>
              <a:ext cx="620348" cy="1220136"/>
              <a:chOff x="3903311" y="1920138"/>
              <a:chExt cx="913889" cy="1797490"/>
            </a:xfrm>
          </p:grpSpPr>
          <p:sp>
            <p:nvSpPr>
              <p:cNvPr id="402" name="Google Shape;402;p1"/>
              <p:cNvSpPr/>
              <p:nvPr/>
            </p:nvSpPr>
            <p:spPr>
              <a:xfrm>
                <a:off x="4109055" y="2234557"/>
                <a:ext cx="230901" cy="1483071"/>
              </a:xfrm>
              <a:custGeom>
                <a:rect b="b" l="l" r="r" t="t"/>
                <a:pathLst>
                  <a:path extrusionOk="0" h="1483071" w="230901">
                    <a:moveTo>
                      <a:pt x="157028" y="38655"/>
                    </a:moveTo>
                    <a:lnTo>
                      <a:pt x="230901" y="1483071"/>
                    </a:lnTo>
                    <a:lnTo>
                      <a:pt x="0" y="1483071"/>
                    </a:lnTo>
                    <a:lnTo>
                      <a:pt x="73873" y="38655"/>
                    </a:lnTo>
                    <a:cubicBezTo>
                      <a:pt x="77688" y="-12885"/>
                      <a:pt x="153214" y="-12885"/>
                      <a:pt x="157028" y="38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"/>
              <p:cNvSpPr/>
              <p:nvPr/>
            </p:nvSpPr>
            <p:spPr>
              <a:xfrm>
                <a:off x="4039378" y="2217090"/>
                <a:ext cx="345842" cy="85392"/>
              </a:xfrm>
              <a:custGeom>
                <a:rect b="b" l="l" r="r" t="t"/>
                <a:pathLst>
                  <a:path extrusionOk="0" h="85392" w="345842">
                    <a:moveTo>
                      <a:pt x="42722" y="85392"/>
                    </a:moveTo>
                    <a:lnTo>
                      <a:pt x="345843" y="85392"/>
                    </a:lnTo>
                    <a:lnTo>
                      <a:pt x="345843" y="0"/>
                    </a:lnTo>
                    <a:lnTo>
                      <a:pt x="42722" y="0"/>
                    </a:lnTo>
                    <a:cubicBezTo>
                      <a:pt x="19199" y="0"/>
                      <a:pt x="0" y="19089"/>
                      <a:pt x="0" y="42760"/>
                    </a:cubicBezTo>
                    <a:lnTo>
                      <a:pt x="0" y="42760"/>
                    </a:lnTo>
                    <a:cubicBezTo>
                      <a:pt x="0" y="66303"/>
                      <a:pt x="19199" y="85392"/>
                      <a:pt x="42722" y="8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"/>
              <p:cNvSpPr/>
              <p:nvPr/>
            </p:nvSpPr>
            <p:spPr>
              <a:xfrm>
                <a:off x="4389163" y="1920138"/>
                <a:ext cx="428037" cy="354314"/>
              </a:xfrm>
              <a:custGeom>
                <a:rect b="b" l="l" r="r" t="t"/>
                <a:pathLst>
                  <a:path extrusionOk="0" h="354314" w="428037">
                    <a:moveTo>
                      <a:pt x="2034" y="335895"/>
                    </a:moveTo>
                    <a:cubicBezTo>
                      <a:pt x="2034" y="335895"/>
                      <a:pt x="410561" y="-8983"/>
                      <a:pt x="423276" y="179"/>
                    </a:cubicBezTo>
                    <a:cubicBezTo>
                      <a:pt x="435991" y="9342"/>
                      <a:pt x="430778" y="164728"/>
                      <a:pt x="311132" y="269464"/>
                    </a:cubicBezTo>
                    <a:cubicBezTo>
                      <a:pt x="191485" y="374200"/>
                      <a:pt x="0" y="352439"/>
                      <a:pt x="0" y="352439"/>
                    </a:cubicBezTo>
                    <a:lnTo>
                      <a:pt x="2034" y="335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"/>
              <p:cNvSpPr/>
              <p:nvPr/>
            </p:nvSpPr>
            <p:spPr>
              <a:xfrm>
                <a:off x="4301037" y="2261377"/>
                <a:ext cx="205705" cy="534648"/>
              </a:xfrm>
              <a:custGeom>
                <a:rect b="b" l="l" r="r" t="t"/>
                <a:pathLst>
                  <a:path extrusionOk="0" h="534648" w="205705">
                    <a:moveTo>
                      <a:pt x="84057" y="8908"/>
                    </a:moveTo>
                    <a:cubicBezTo>
                      <a:pt x="84057" y="8908"/>
                      <a:pt x="218452" y="526607"/>
                      <a:pt x="204720" y="534116"/>
                    </a:cubicBezTo>
                    <a:cubicBezTo>
                      <a:pt x="190988" y="541624"/>
                      <a:pt x="53160" y="469849"/>
                      <a:pt x="10438" y="316626"/>
                    </a:cubicBezTo>
                    <a:cubicBezTo>
                      <a:pt x="-32284" y="163403"/>
                      <a:pt x="69943" y="0"/>
                      <a:pt x="69943" y="0"/>
                    </a:cubicBezTo>
                    <a:lnTo>
                      <a:pt x="84057" y="8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"/>
              <p:cNvSpPr/>
              <p:nvPr/>
            </p:nvSpPr>
            <p:spPr>
              <a:xfrm>
                <a:off x="3903311" y="1963040"/>
                <a:ext cx="490937" cy="290701"/>
              </a:xfrm>
              <a:custGeom>
                <a:rect b="b" l="l" r="r" t="t"/>
                <a:pathLst>
                  <a:path extrusionOk="0" h="290701" w="490937">
                    <a:moveTo>
                      <a:pt x="474917" y="290701"/>
                    </a:moveTo>
                    <a:cubicBezTo>
                      <a:pt x="474917" y="290701"/>
                      <a:pt x="-3415" y="51959"/>
                      <a:pt x="18" y="36688"/>
                    </a:cubicBezTo>
                    <a:cubicBezTo>
                      <a:pt x="3451" y="21416"/>
                      <a:pt x="148019" y="-35469"/>
                      <a:pt x="291442" y="32997"/>
                    </a:cubicBezTo>
                    <a:cubicBezTo>
                      <a:pt x="434992" y="101464"/>
                      <a:pt x="490937" y="285993"/>
                      <a:pt x="490937" y="285993"/>
                    </a:cubicBezTo>
                    <a:lnTo>
                      <a:pt x="474917" y="2907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"/>
              <p:cNvSpPr/>
              <p:nvPr/>
            </p:nvSpPr>
            <p:spPr>
              <a:xfrm>
                <a:off x="4341228" y="2216963"/>
                <a:ext cx="85443" cy="85519"/>
              </a:xfrm>
              <a:custGeom>
                <a:rect b="b" l="l" r="r" t="t"/>
                <a:pathLst>
                  <a:path extrusionOk="0" h="85519" w="85443">
                    <a:moveTo>
                      <a:pt x="85444" y="42760"/>
                    </a:moveTo>
                    <a:cubicBezTo>
                      <a:pt x="85444" y="66375"/>
                      <a:pt x="66317" y="85520"/>
                      <a:pt x="42722" y="85520"/>
                    </a:cubicBezTo>
                    <a:cubicBezTo>
                      <a:pt x="19127" y="85520"/>
                      <a:pt x="0" y="66375"/>
                      <a:pt x="0" y="42760"/>
                    </a:cubicBezTo>
                    <a:cubicBezTo>
                      <a:pt x="0" y="19144"/>
                      <a:pt x="19127" y="0"/>
                      <a:pt x="42722" y="0"/>
                    </a:cubicBezTo>
                    <a:cubicBezTo>
                      <a:pt x="66317" y="0"/>
                      <a:pt x="85444" y="19144"/>
                      <a:pt x="85444" y="42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" name="Google Shape;408;p1"/>
            <p:cNvGrpSpPr/>
            <p:nvPr/>
          </p:nvGrpSpPr>
          <p:grpSpPr>
            <a:xfrm>
              <a:off x="2632216" y="2014594"/>
              <a:ext cx="527860" cy="1236168"/>
              <a:chOff x="7603087" y="2346006"/>
              <a:chExt cx="777637" cy="1821108"/>
            </a:xfrm>
          </p:grpSpPr>
          <p:sp>
            <p:nvSpPr>
              <p:cNvPr id="409" name="Google Shape;409;p1"/>
              <p:cNvSpPr/>
              <p:nvPr/>
            </p:nvSpPr>
            <p:spPr>
              <a:xfrm>
                <a:off x="7731506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"/>
              <p:cNvSpPr/>
              <p:nvPr/>
            </p:nvSpPr>
            <p:spPr>
              <a:xfrm>
                <a:off x="7603087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1" name="Google Shape;411;p1"/>
              <p:cNvGrpSpPr/>
              <p:nvPr/>
            </p:nvGrpSpPr>
            <p:grpSpPr>
              <a:xfrm>
                <a:off x="7706458" y="2738225"/>
                <a:ext cx="442730" cy="1274394"/>
                <a:chOff x="7706458" y="2738225"/>
                <a:chExt cx="442730" cy="1274394"/>
              </a:xfrm>
            </p:grpSpPr>
            <p:sp>
              <p:nvSpPr>
                <p:cNvPr id="412" name="Google Shape;412;p1"/>
                <p:cNvSpPr/>
                <p:nvPr/>
              </p:nvSpPr>
              <p:spPr>
                <a:xfrm>
                  <a:off x="7706458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"/>
                <p:cNvSpPr/>
                <p:nvPr/>
              </p:nvSpPr>
              <p:spPr>
                <a:xfrm>
                  <a:off x="7842125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1"/>
                <p:cNvSpPr/>
                <p:nvPr/>
              </p:nvSpPr>
              <p:spPr>
                <a:xfrm>
                  <a:off x="7977919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"/>
                <p:cNvSpPr/>
                <p:nvPr/>
              </p:nvSpPr>
              <p:spPr>
                <a:xfrm>
                  <a:off x="8113714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6" name="Google Shape;416;p1"/>
            <p:cNvGrpSpPr/>
            <p:nvPr/>
          </p:nvGrpSpPr>
          <p:grpSpPr>
            <a:xfrm>
              <a:off x="3275039" y="2255775"/>
              <a:ext cx="524149" cy="1239285"/>
              <a:chOff x="8550086" y="2701311"/>
              <a:chExt cx="772170" cy="1825699"/>
            </a:xfrm>
          </p:grpSpPr>
          <p:grpSp>
            <p:nvGrpSpPr>
              <p:cNvPr id="417" name="Google Shape;417;p1"/>
              <p:cNvGrpSpPr/>
              <p:nvPr/>
            </p:nvGrpSpPr>
            <p:grpSpPr>
              <a:xfrm>
                <a:off x="8550086" y="2701311"/>
                <a:ext cx="772170" cy="1825699"/>
                <a:chOff x="8550086" y="2701311"/>
                <a:chExt cx="772170" cy="1825699"/>
              </a:xfrm>
            </p:grpSpPr>
            <p:sp>
              <p:nvSpPr>
                <p:cNvPr id="418" name="Google Shape;418;p1"/>
                <p:cNvSpPr/>
                <p:nvPr/>
              </p:nvSpPr>
              <p:spPr>
                <a:xfrm>
                  <a:off x="8550086" y="2701320"/>
                  <a:ext cx="738349" cy="1825690"/>
                </a:xfrm>
                <a:custGeom>
                  <a:rect b="b" l="l" r="r" t="t"/>
                  <a:pathLst>
                    <a:path extrusionOk="0" h="1825690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1"/>
                <p:cNvSpPr/>
                <p:nvPr/>
              </p:nvSpPr>
              <p:spPr>
                <a:xfrm>
                  <a:off x="8550086" y="2701320"/>
                  <a:ext cx="738349" cy="77629"/>
                </a:xfrm>
                <a:custGeom>
                  <a:rect b="b" l="l" r="r" t="t"/>
                  <a:pathLst>
                    <a:path extrusionOk="0" h="77629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"/>
                <p:cNvSpPr/>
                <p:nvPr/>
              </p:nvSpPr>
              <p:spPr>
                <a:xfrm>
                  <a:off x="9123280" y="2701311"/>
                  <a:ext cx="165158" cy="1825690"/>
                </a:xfrm>
                <a:custGeom>
                  <a:rect b="b" l="l" r="r" t="t"/>
                  <a:pathLst>
                    <a:path extrusionOk="0" h="1825690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"/>
                <p:cNvSpPr/>
                <p:nvPr/>
              </p:nvSpPr>
              <p:spPr>
                <a:xfrm>
                  <a:off x="9123270" y="2701320"/>
                  <a:ext cx="198986" cy="77629"/>
                </a:xfrm>
                <a:custGeom>
                  <a:rect b="b" l="l" r="r" t="t"/>
                  <a:pathLst>
                    <a:path extrusionOk="0" h="77629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1"/>
              <p:cNvGrpSpPr/>
              <p:nvPr/>
            </p:nvGrpSpPr>
            <p:grpSpPr>
              <a:xfrm>
                <a:off x="8601425" y="2901981"/>
                <a:ext cx="465458" cy="971633"/>
                <a:chOff x="8601425" y="2901981"/>
                <a:chExt cx="465458" cy="971633"/>
              </a:xfrm>
            </p:grpSpPr>
            <p:sp>
              <p:nvSpPr>
                <p:cNvPr id="423" name="Google Shape;423;p1"/>
                <p:cNvSpPr/>
                <p:nvPr/>
              </p:nvSpPr>
              <p:spPr>
                <a:xfrm rot="10800000">
                  <a:off x="8601521" y="2901981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"/>
                <p:cNvSpPr/>
                <p:nvPr/>
              </p:nvSpPr>
              <p:spPr>
                <a:xfrm rot="10800000">
                  <a:off x="8601436" y="3019112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1"/>
                <p:cNvSpPr/>
                <p:nvPr/>
              </p:nvSpPr>
              <p:spPr>
                <a:xfrm rot="10800000">
                  <a:off x="8601478" y="3136358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"/>
                <p:cNvSpPr/>
                <p:nvPr/>
              </p:nvSpPr>
              <p:spPr>
                <a:xfrm rot="10800000">
                  <a:off x="8601512" y="325348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"/>
                <p:cNvSpPr/>
                <p:nvPr/>
              </p:nvSpPr>
              <p:spPr>
                <a:xfrm rot="10800000">
                  <a:off x="8601427" y="3370615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"/>
                <p:cNvSpPr/>
                <p:nvPr/>
              </p:nvSpPr>
              <p:spPr>
                <a:xfrm rot="10800000">
                  <a:off x="8601469" y="348787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"/>
                <p:cNvSpPr/>
                <p:nvPr/>
              </p:nvSpPr>
              <p:spPr>
                <a:xfrm rot="10800000">
                  <a:off x="8601510" y="360500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"/>
                <p:cNvSpPr/>
                <p:nvPr/>
              </p:nvSpPr>
              <p:spPr>
                <a:xfrm rot="10800000">
                  <a:off x="8601425" y="3722136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"/>
                <p:cNvSpPr/>
                <p:nvPr/>
              </p:nvSpPr>
              <p:spPr>
                <a:xfrm rot="10800000">
                  <a:off x="8601467" y="383925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32" name="Google Shape;432;p1"/>
            <p:cNvGrpSpPr/>
            <p:nvPr/>
          </p:nvGrpSpPr>
          <p:grpSpPr>
            <a:xfrm>
              <a:off x="1827564" y="2384840"/>
              <a:ext cx="210074" cy="475203"/>
              <a:chOff x="6417684" y="2891448"/>
              <a:chExt cx="309478" cy="700064"/>
            </a:xfrm>
          </p:grpSpPr>
          <p:grpSp>
            <p:nvGrpSpPr>
              <p:cNvPr id="433" name="Google Shape;433;p1"/>
              <p:cNvGrpSpPr/>
              <p:nvPr/>
            </p:nvGrpSpPr>
            <p:grpSpPr>
              <a:xfrm>
                <a:off x="6417684" y="2891448"/>
                <a:ext cx="309478" cy="700064"/>
                <a:chOff x="6417684" y="2891448"/>
                <a:chExt cx="309478" cy="700064"/>
              </a:xfrm>
            </p:grpSpPr>
            <p:grpSp>
              <p:nvGrpSpPr>
                <p:cNvPr id="434" name="Google Shape;434;p1"/>
                <p:cNvGrpSpPr/>
                <p:nvPr/>
              </p:nvGrpSpPr>
              <p:grpSpPr>
                <a:xfrm>
                  <a:off x="6417684" y="2891448"/>
                  <a:ext cx="309478" cy="562876"/>
                  <a:chOff x="6417684" y="2891448"/>
                  <a:chExt cx="309478" cy="562876"/>
                </a:xfrm>
              </p:grpSpPr>
              <p:sp>
                <p:nvSpPr>
                  <p:cNvPr id="435" name="Google Shape;435;p1"/>
                  <p:cNvSpPr/>
                  <p:nvPr/>
                </p:nvSpPr>
                <p:spPr>
                  <a:xfrm>
                    <a:off x="6463585" y="2891448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1"/>
                  <p:cNvSpPr/>
                  <p:nvPr/>
                </p:nvSpPr>
                <p:spPr>
                  <a:xfrm>
                    <a:off x="6441080" y="3023927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1"/>
                  <p:cNvSpPr/>
                  <p:nvPr/>
                </p:nvSpPr>
                <p:spPr>
                  <a:xfrm>
                    <a:off x="6417684" y="3179695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8" name="Google Shape;438;p1"/>
                <p:cNvSpPr/>
                <p:nvPr/>
              </p:nvSpPr>
              <p:spPr>
                <a:xfrm>
                  <a:off x="6563778" y="3034999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3"/>
                      </a:lnTo>
                      <a:lnTo>
                        <a:pt x="0" y="5565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9" name="Google Shape;439;p1"/>
              <p:cNvSpPr/>
              <p:nvPr/>
            </p:nvSpPr>
            <p:spPr>
              <a:xfrm rot="-2797154">
                <a:off x="6559316" y="3144324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"/>
              <p:cNvSpPr/>
              <p:nvPr/>
            </p:nvSpPr>
            <p:spPr>
              <a:xfrm rot="-2700000">
                <a:off x="6539380" y="308266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"/>
              <p:cNvSpPr/>
              <p:nvPr/>
            </p:nvSpPr>
            <p:spPr>
              <a:xfrm rot="-3022674">
                <a:off x="6527359" y="3290316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"/>
              <p:cNvSpPr/>
              <p:nvPr/>
            </p:nvSpPr>
            <p:spPr>
              <a:xfrm rot="-2663559">
                <a:off x="6560942" y="3301413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3" name="Google Shape;443;p1"/>
            <p:cNvSpPr/>
            <p:nvPr/>
          </p:nvSpPr>
          <p:spPr>
            <a:xfrm>
              <a:off x="-985258" y="2702287"/>
              <a:ext cx="386427" cy="208123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499" y="128661"/>
                    <a:pt x="445651" y="145078"/>
                  </a:cubicBezTo>
                  <a:cubicBezTo>
                    <a:pt x="427977" y="62231"/>
                    <a:pt x="354485" y="0"/>
                    <a:pt x="266372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7" y="176893"/>
                    <a:pt x="80735" y="176639"/>
                    <a:pt x="79464" y="176639"/>
                  </a:cubicBezTo>
                  <a:cubicBezTo>
                    <a:pt x="67766" y="176639"/>
                    <a:pt x="56450" y="178166"/>
                    <a:pt x="45770" y="181220"/>
                  </a:cubicBezTo>
                  <a:cubicBezTo>
                    <a:pt x="-24925" y="200818"/>
                    <a:pt x="-9667" y="305936"/>
                    <a:pt x="63698" y="305936"/>
                  </a:cubicBezTo>
                  <a:lnTo>
                    <a:pt x="476293" y="3059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3250525" y="1764464"/>
              <a:ext cx="386427" cy="208123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500" y="128661"/>
                    <a:pt x="445651" y="145078"/>
                  </a:cubicBezTo>
                  <a:cubicBezTo>
                    <a:pt x="427977" y="62231"/>
                    <a:pt x="354486" y="0"/>
                    <a:pt x="266371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6" y="176893"/>
                    <a:pt x="80735" y="176766"/>
                    <a:pt x="79464" y="176766"/>
                  </a:cubicBezTo>
                  <a:cubicBezTo>
                    <a:pt x="67766" y="176766"/>
                    <a:pt x="56450" y="178293"/>
                    <a:pt x="45770" y="181347"/>
                  </a:cubicBezTo>
                  <a:cubicBezTo>
                    <a:pt x="-24925" y="200945"/>
                    <a:pt x="-9667" y="306063"/>
                    <a:pt x="63697" y="306063"/>
                  </a:cubicBezTo>
                  <a:lnTo>
                    <a:pt x="476293" y="3060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5" name="Google Shape;445;p1"/>
            <p:cNvGrpSpPr/>
            <p:nvPr/>
          </p:nvGrpSpPr>
          <p:grpSpPr>
            <a:xfrm>
              <a:off x="700035" y="2265197"/>
              <a:ext cx="995219" cy="798802"/>
              <a:chOff x="4756621" y="2715191"/>
              <a:chExt cx="1466145" cy="1176785"/>
            </a:xfrm>
          </p:grpSpPr>
          <p:sp>
            <p:nvSpPr>
              <p:cNvPr id="446" name="Google Shape;446;p1"/>
              <p:cNvSpPr/>
              <p:nvPr/>
            </p:nvSpPr>
            <p:spPr>
              <a:xfrm>
                <a:off x="5015367" y="2715191"/>
                <a:ext cx="720294" cy="442996"/>
              </a:xfrm>
              <a:custGeom>
                <a:rect b="b" l="l" r="r" t="t"/>
                <a:pathLst>
                  <a:path extrusionOk="0" h="442996" w="720294">
                    <a:moveTo>
                      <a:pt x="229248" y="442997"/>
                    </a:moveTo>
                    <a:lnTo>
                      <a:pt x="0" y="0"/>
                    </a:lnTo>
                    <a:lnTo>
                      <a:pt x="461548" y="0"/>
                    </a:lnTo>
                    <a:lnTo>
                      <a:pt x="720294" y="251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"/>
              <p:cNvSpPr/>
              <p:nvPr/>
            </p:nvSpPr>
            <p:spPr>
              <a:xfrm>
                <a:off x="5264196" y="2966914"/>
                <a:ext cx="471465" cy="925062"/>
              </a:xfrm>
              <a:custGeom>
                <a:rect b="b" l="l" r="r" t="t"/>
                <a:pathLst>
                  <a:path extrusionOk="0" h="925062" w="471465">
                    <a:moveTo>
                      <a:pt x="0" y="0"/>
                    </a:moveTo>
                    <a:lnTo>
                      <a:pt x="471465" y="0"/>
                    </a:lnTo>
                    <a:lnTo>
                      <a:pt x="471465" y="925062"/>
                    </a:lnTo>
                    <a:lnTo>
                      <a:pt x="0" y="9250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"/>
              <p:cNvSpPr/>
              <p:nvPr/>
            </p:nvSpPr>
            <p:spPr>
              <a:xfrm>
                <a:off x="4756621" y="2715191"/>
                <a:ext cx="517365" cy="1176785"/>
              </a:xfrm>
              <a:custGeom>
                <a:rect b="b" l="l" r="r" t="t"/>
                <a:pathLst>
                  <a:path extrusionOk="0" h="1176785" w="517365">
                    <a:moveTo>
                      <a:pt x="517366" y="1176785"/>
                    </a:moveTo>
                    <a:lnTo>
                      <a:pt x="258747" y="1176785"/>
                    </a:lnTo>
                    <a:lnTo>
                      <a:pt x="0" y="1176785"/>
                    </a:lnTo>
                    <a:lnTo>
                      <a:pt x="0" y="562622"/>
                    </a:lnTo>
                    <a:lnTo>
                      <a:pt x="0" y="251850"/>
                    </a:lnTo>
                    <a:lnTo>
                      <a:pt x="258747" y="0"/>
                    </a:lnTo>
                    <a:lnTo>
                      <a:pt x="517366" y="251850"/>
                    </a:lnTo>
                    <a:lnTo>
                      <a:pt x="517366" y="5626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9" name="Google Shape;449;p1"/>
              <p:cNvGrpSpPr/>
              <p:nvPr/>
            </p:nvGrpSpPr>
            <p:grpSpPr>
              <a:xfrm>
                <a:off x="4870673" y="2994402"/>
                <a:ext cx="289515" cy="168621"/>
                <a:chOff x="4870673" y="2994402"/>
                <a:chExt cx="289515" cy="168621"/>
              </a:xfrm>
            </p:grpSpPr>
            <p:sp>
              <p:nvSpPr>
                <p:cNvPr id="450" name="Google Shape;450;p1"/>
                <p:cNvSpPr/>
                <p:nvPr/>
              </p:nvSpPr>
              <p:spPr>
                <a:xfrm>
                  <a:off x="4870673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"/>
                <p:cNvSpPr/>
                <p:nvPr/>
              </p:nvSpPr>
              <p:spPr>
                <a:xfrm>
                  <a:off x="5067116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2" name="Google Shape;452;p1"/>
              <p:cNvGrpSpPr/>
              <p:nvPr/>
            </p:nvGrpSpPr>
            <p:grpSpPr>
              <a:xfrm>
                <a:off x="4870673" y="3248925"/>
                <a:ext cx="289515" cy="168621"/>
                <a:chOff x="4870673" y="3248925"/>
                <a:chExt cx="289515" cy="168621"/>
              </a:xfrm>
            </p:grpSpPr>
            <p:sp>
              <p:nvSpPr>
                <p:cNvPr id="453" name="Google Shape;453;p1"/>
                <p:cNvSpPr/>
                <p:nvPr/>
              </p:nvSpPr>
              <p:spPr>
                <a:xfrm>
                  <a:off x="4870673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"/>
                <p:cNvSpPr/>
                <p:nvPr/>
              </p:nvSpPr>
              <p:spPr>
                <a:xfrm>
                  <a:off x="5067116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5" name="Google Shape;455;p1"/>
              <p:cNvGrpSpPr/>
              <p:nvPr/>
            </p:nvGrpSpPr>
            <p:grpSpPr>
              <a:xfrm>
                <a:off x="4870673" y="3503575"/>
                <a:ext cx="289515" cy="168621"/>
                <a:chOff x="4870673" y="3503575"/>
                <a:chExt cx="289515" cy="168621"/>
              </a:xfrm>
            </p:grpSpPr>
            <p:sp>
              <p:nvSpPr>
                <p:cNvPr id="456" name="Google Shape;456;p1"/>
                <p:cNvSpPr/>
                <p:nvPr/>
              </p:nvSpPr>
              <p:spPr>
                <a:xfrm>
                  <a:off x="4870673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"/>
                <p:cNvSpPr/>
                <p:nvPr/>
              </p:nvSpPr>
              <p:spPr>
                <a:xfrm>
                  <a:off x="5067116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8" name="Google Shape;458;p1"/>
              <p:cNvGrpSpPr/>
              <p:nvPr/>
            </p:nvGrpSpPr>
            <p:grpSpPr>
              <a:xfrm>
                <a:off x="5551932" y="3235944"/>
                <a:ext cx="670834" cy="655014"/>
                <a:chOff x="5551932" y="3235944"/>
                <a:chExt cx="670834" cy="655014"/>
              </a:xfrm>
            </p:grpSpPr>
            <p:grpSp>
              <p:nvGrpSpPr>
                <p:cNvPr id="459" name="Google Shape;459;p1"/>
                <p:cNvGrpSpPr/>
                <p:nvPr/>
              </p:nvGrpSpPr>
              <p:grpSpPr>
                <a:xfrm>
                  <a:off x="5551932" y="3235944"/>
                  <a:ext cx="670834" cy="655013"/>
                  <a:chOff x="5551932" y="3235944"/>
                  <a:chExt cx="670834" cy="655013"/>
                </a:xfrm>
              </p:grpSpPr>
              <p:sp>
                <p:nvSpPr>
                  <p:cNvPr id="460" name="Google Shape;460;p1"/>
                  <p:cNvSpPr/>
                  <p:nvPr/>
                </p:nvSpPr>
                <p:spPr>
                  <a:xfrm>
                    <a:off x="5551932" y="3235944"/>
                    <a:ext cx="670833" cy="442996"/>
                  </a:xfrm>
                  <a:custGeom>
                    <a:rect b="b" l="l" r="r" t="t"/>
                    <a:pathLst>
                      <a:path extrusionOk="0" h="442996" w="670833">
                        <a:moveTo>
                          <a:pt x="213482" y="442997"/>
                        </a:moveTo>
                        <a:lnTo>
                          <a:pt x="0" y="0"/>
                        </a:lnTo>
                        <a:lnTo>
                          <a:pt x="429888" y="0"/>
                        </a:lnTo>
                        <a:lnTo>
                          <a:pt x="670834" y="251977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1"/>
                  <p:cNvSpPr/>
                  <p:nvPr/>
                </p:nvSpPr>
                <p:spPr>
                  <a:xfrm>
                    <a:off x="5783724" y="3487794"/>
                    <a:ext cx="439042" cy="403163"/>
                  </a:xfrm>
                  <a:custGeom>
                    <a:rect b="b" l="l" r="r" t="t"/>
                    <a:pathLst>
                      <a:path extrusionOk="0" h="403163" w="439042">
                        <a:moveTo>
                          <a:pt x="0" y="0"/>
                        </a:moveTo>
                        <a:lnTo>
                          <a:pt x="439043" y="0"/>
                        </a:lnTo>
                        <a:lnTo>
                          <a:pt x="439043" y="403164"/>
                        </a:lnTo>
                        <a:lnTo>
                          <a:pt x="0" y="40316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p1"/>
                  <p:cNvSpPr/>
                  <p:nvPr/>
                </p:nvSpPr>
                <p:spPr>
                  <a:xfrm>
                    <a:off x="5551932" y="3235944"/>
                    <a:ext cx="240945" cy="655013"/>
                  </a:xfrm>
                  <a:custGeom>
                    <a:rect b="b" l="l" r="r" t="t"/>
                    <a:pathLst>
                      <a:path extrusionOk="0" h="655013" w="240945">
                        <a:moveTo>
                          <a:pt x="240946" y="655014"/>
                        </a:moveTo>
                        <a:lnTo>
                          <a:pt x="0" y="655014"/>
                        </a:lnTo>
                        <a:lnTo>
                          <a:pt x="0" y="0"/>
                        </a:lnTo>
                        <a:lnTo>
                          <a:pt x="240946" y="251977"/>
                        </a:lnTo>
                        <a:lnTo>
                          <a:pt x="240946" y="56262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3" name="Google Shape;463;p1"/>
                <p:cNvSpPr/>
                <p:nvPr/>
              </p:nvSpPr>
              <p:spPr>
                <a:xfrm>
                  <a:off x="5949398" y="3641399"/>
                  <a:ext cx="137956" cy="249559"/>
                </a:xfrm>
                <a:custGeom>
                  <a:rect b="b" l="l" r="r" t="t"/>
                  <a:pathLst>
                    <a:path extrusionOk="0" h="249559" w="137956">
                      <a:moveTo>
                        <a:pt x="69041" y="0"/>
                      </a:moveTo>
                      <a:cubicBezTo>
                        <a:pt x="30897" y="0"/>
                        <a:pt x="0" y="30924"/>
                        <a:pt x="0" y="69103"/>
                      </a:cubicBezTo>
                      <a:lnTo>
                        <a:pt x="0" y="249559"/>
                      </a:lnTo>
                      <a:lnTo>
                        <a:pt x="137956" y="249559"/>
                      </a:lnTo>
                      <a:lnTo>
                        <a:pt x="137956" y="69103"/>
                      </a:lnTo>
                      <a:cubicBezTo>
                        <a:pt x="138083" y="30924"/>
                        <a:pt x="107186" y="0"/>
                        <a:pt x="690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4" name="Google Shape;464;p1"/>
            <p:cNvSpPr/>
            <p:nvPr/>
          </p:nvSpPr>
          <p:spPr>
            <a:xfrm>
              <a:off x="1335202" y="1665636"/>
              <a:ext cx="379562" cy="379900"/>
            </a:xfrm>
            <a:custGeom>
              <a:rect b="b" l="l" r="r" t="t"/>
              <a:pathLst>
                <a:path extrusionOk="0" h="558677" w="558180">
                  <a:moveTo>
                    <a:pt x="558181" y="279338"/>
                  </a:moveTo>
                  <a:cubicBezTo>
                    <a:pt x="558181" y="433613"/>
                    <a:pt x="433228" y="558677"/>
                    <a:pt x="279090" y="558677"/>
                  </a:cubicBezTo>
                  <a:cubicBezTo>
                    <a:pt x="124953" y="558677"/>
                    <a:pt x="0" y="433613"/>
                    <a:pt x="0" y="279338"/>
                  </a:cubicBezTo>
                  <a:cubicBezTo>
                    <a:pt x="0" y="125064"/>
                    <a:pt x="124953" y="0"/>
                    <a:pt x="279090" y="0"/>
                  </a:cubicBezTo>
                  <a:cubicBezTo>
                    <a:pt x="433228" y="0"/>
                    <a:pt x="558181" y="125064"/>
                    <a:pt x="558181" y="279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-828824" y="3362484"/>
              <a:ext cx="5013105" cy="757008"/>
            </a:xfrm>
            <a:custGeom>
              <a:rect b="b" l="l" r="r" t="t"/>
              <a:pathLst>
                <a:path extrusionOk="0" h="1113247" w="7372213">
                  <a:moveTo>
                    <a:pt x="2864" y="1029128"/>
                  </a:moveTo>
                  <a:cubicBezTo>
                    <a:pt x="-33246" y="819528"/>
                    <a:pt x="281573" y="702830"/>
                    <a:pt x="414697" y="611965"/>
                  </a:cubicBezTo>
                  <a:cubicBezTo>
                    <a:pt x="615718" y="474778"/>
                    <a:pt x="792581" y="303229"/>
                    <a:pt x="1004919" y="182585"/>
                  </a:cubicBezTo>
                  <a:cubicBezTo>
                    <a:pt x="1608872" y="-160638"/>
                    <a:pt x="2304882" y="78486"/>
                    <a:pt x="2951684" y="115264"/>
                  </a:cubicBezTo>
                  <a:cubicBezTo>
                    <a:pt x="3263070" y="132954"/>
                    <a:pt x="3505414" y="152934"/>
                    <a:pt x="3797601" y="275105"/>
                  </a:cubicBezTo>
                  <a:cubicBezTo>
                    <a:pt x="3972175" y="348152"/>
                    <a:pt x="4169255" y="351843"/>
                    <a:pt x="4354510" y="330590"/>
                  </a:cubicBezTo>
                  <a:cubicBezTo>
                    <a:pt x="4587445" y="303865"/>
                    <a:pt x="4815803" y="239344"/>
                    <a:pt x="5049883" y="226745"/>
                  </a:cubicBezTo>
                  <a:cubicBezTo>
                    <a:pt x="5298203" y="213383"/>
                    <a:pt x="5527197" y="284394"/>
                    <a:pt x="5770178" y="308701"/>
                  </a:cubicBezTo>
                  <a:cubicBezTo>
                    <a:pt x="6040240" y="335681"/>
                    <a:pt x="6312719" y="331481"/>
                    <a:pt x="6583417" y="349934"/>
                  </a:cubicBezTo>
                  <a:cubicBezTo>
                    <a:pt x="6891370" y="371059"/>
                    <a:pt x="7158762" y="504684"/>
                    <a:pt x="7309687" y="784404"/>
                  </a:cubicBezTo>
                  <a:cubicBezTo>
                    <a:pt x="7354952" y="868397"/>
                    <a:pt x="7422722" y="1003166"/>
                    <a:pt x="7312739" y="1050508"/>
                  </a:cubicBezTo>
                  <a:cubicBezTo>
                    <a:pt x="7207842" y="1095685"/>
                    <a:pt x="7000464" y="1066797"/>
                    <a:pt x="6884123" y="1071124"/>
                  </a:cubicBezTo>
                  <a:cubicBezTo>
                    <a:pt x="6610372" y="1081305"/>
                    <a:pt x="6336750" y="1041472"/>
                    <a:pt x="6067704" y="1079396"/>
                  </a:cubicBezTo>
                  <a:cubicBezTo>
                    <a:pt x="5801965" y="1116811"/>
                    <a:pt x="5532538" y="1092249"/>
                    <a:pt x="5262475" y="1092249"/>
                  </a:cubicBezTo>
                  <a:cubicBezTo>
                    <a:pt x="4992794" y="1092249"/>
                    <a:pt x="4740277" y="1105230"/>
                    <a:pt x="4474538" y="1060561"/>
                  </a:cubicBezTo>
                  <a:cubicBezTo>
                    <a:pt x="4367098" y="1042490"/>
                    <a:pt x="4275551" y="995149"/>
                    <a:pt x="4164678" y="997439"/>
                  </a:cubicBezTo>
                  <a:cubicBezTo>
                    <a:pt x="4066010" y="999476"/>
                    <a:pt x="3980567" y="1039436"/>
                    <a:pt x="3888003" y="1050126"/>
                  </a:cubicBezTo>
                  <a:cubicBezTo>
                    <a:pt x="3338596" y="1113629"/>
                    <a:pt x="2772024" y="1029000"/>
                    <a:pt x="2224905" y="1029000"/>
                  </a:cubicBezTo>
                  <a:cubicBezTo>
                    <a:pt x="1637862" y="1029000"/>
                    <a:pt x="1038867" y="1067051"/>
                    <a:pt x="452206" y="1092758"/>
                  </a:cubicBezTo>
                  <a:cubicBezTo>
                    <a:pt x="341460" y="1097594"/>
                    <a:pt x="223212" y="1082450"/>
                    <a:pt x="117806" y="111324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6" name="Google Shape;466;p1"/>
            <p:cNvGrpSpPr/>
            <p:nvPr/>
          </p:nvGrpSpPr>
          <p:grpSpPr>
            <a:xfrm>
              <a:off x="-665765" y="2117479"/>
              <a:ext cx="707875" cy="1450230"/>
              <a:chOff x="2744541" y="2497575"/>
              <a:chExt cx="1042833" cy="2136461"/>
            </a:xfrm>
          </p:grpSpPr>
          <p:sp>
            <p:nvSpPr>
              <p:cNvPr id="467" name="Google Shape;467;p1"/>
              <p:cNvSpPr/>
              <p:nvPr/>
            </p:nvSpPr>
            <p:spPr>
              <a:xfrm>
                <a:off x="3250678" y="2919191"/>
                <a:ext cx="267011" cy="1714845"/>
              </a:xfrm>
              <a:custGeom>
                <a:rect b="b" l="l" r="r" t="t"/>
                <a:pathLst>
                  <a:path extrusionOk="0" h="1714845" w="267011">
                    <a:moveTo>
                      <a:pt x="85444" y="44669"/>
                    </a:moveTo>
                    <a:lnTo>
                      <a:pt x="0" y="1714846"/>
                    </a:lnTo>
                    <a:lnTo>
                      <a:pt x="267011" y="1714846"/>
                    </a:lnTo>
                    <a:lnTo>
                      <a:pt x="181568" y="44669"/>
                    </a:lnTo>
                    <a:cubicBezTo>
                      <a:pt x="177245" y="-14890"/>
                      <a:pt x="89894" y="-14890"/>
                      <a:pt x="85444" y="44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"/>
              <p:cNvSpPr/>
              <p:nvPr/>
            </p:nvSpPr>
            <p:spPr>
              <a:xfrm>
                <a:off x="3198420" y="2898829"/>
                <a:ext cx="399880" cy="98754"/>
              </a:xfrm>
              <a:custGeom>
                <a:rect b="b" l="l" r="r" t="t"/>
                <a:pathLst>
                  <a:path extrusionOk="0" h="98754" w="399880">
                    <a:moveTo>
                      <a:pt x="350547" y="98755"/>
                    </a:moveTo>
                    <a:lnTo>
                      <a:pt x="0" y="98755"/>
                    </a:lnTo>
                    <a:lnTo>
                      <a:pt x="0" y="0"/>
                    </a:lnTo>
                    <a:lnTo>
                      <a:pt x="350547" y="0"/>
                    </a:lnTo>
                    <a:cubicBezTo>
                      <a:pt x="377757" y="0"/>
                      <a:pt x="399881" y="22144"/>
                      <a:pt x="399881" y="49377"/>
                    </a:cubicBezTo>
                    <a:lnTo>
                      <a:pt x="399881" y="49377"/>
                    </a:lnTo>
                    <a:cubicBezTo>
                      <a:pt x="399754" y="76739"/>
                      <a:pt x="377757" y="98755"/>
                      <a:pt x="350547" y="98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"/>
              <p:cNvSpPr/>
              <p:nvPr/>
            </p:nvSpPr>
            <p:spPr>
              <a:xfrm>
                <a:off x="2744541" y="2497575"/>
                <a:ext cx="447267" cy="463611"/>
              </a:xfrm>
              <a:custGeom>
                <a:rect b="b" l="l" r="r" t="t"/>
                <a:pathLst>
                  <a:path extrusionOk="0" h="463611" w="447267">
                    <a:moveTo>
                      <a:pt x="447267" y="444268"/>
                    </a:moveTo>
                    <a:cubicBezTo>
                      <a:pt x="447267" y="444268"/>
                      <a:pt x="26407" y="-8655"/>
                      <a:pt x="10640" y="126"/>
                    </a:cubicBezTo>
                    <a:cubicBezTo>
                      <a:pt x="-5126" y="8907"/>
                      <a:pt x="-20892" y="187964"/>
                      <a:pt x="101806" y="324897"/>
                    </a:cubicBezTo>
                    <a:cubicBezTo>
                      <a:pt x="224631" y="461830"/>
                      <a:pt x="447267" y="463612"/>
                      <a:pt x="447267" y="463612"/>
                    </a:cubicBezTo>
                    <a:lnTo>
                      <a:pt x="447267" y="44426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"/>
              <p:cNvSpPr/>
              <p:nvPr/>
            </p:nvSpPr>
            <p:spPr>
              <a:xfrm>
                <a:off x="2984375" y="2950752"/>
                <a:ext cx="280043" cy="595410"/>
              </a:xfrm>
              <a:custGeom>
                <a:rect b="b" l="l" r="r" t="t"/>
                <a:pathLst>
                  <a:path extrusionOk="0" h="595410" w="280043">
                    <a:moveTo>
                      <a:pt x="212392" y="8272"/>
                    </a:moveTo>
                    <a:cubicBezTo>
                      <a:pt x="212392" y="8272"/>
                      <a:pt x="-14059" y="583748"/>
                      <a:pt x="690" y="594310"/>
                    </a:cubicBezTo>
                    <a:cubicBezTo>
                      <a:pt x="15440" y="604746"/>
                      <a:pt x="183530" y="541751"/>
                      <a:pt x="253970" y="371730"/>
                    </a:cubicBezTo>
                    <a:cubicBezTo>
                      <a:pt x="324410" y="201836"/>
                      <a:pt x="229811" y="0"/>
                      <a:pt x="229811" y="0"/>
                    </a:cubicBezTo>
                    <a:lnTo>
                      <a:pt x="212392" y="82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"/>
              <p:cNvSpPr/>
              <p:nvPr/>
            </p:nvSpPr>
            <p:spPr>
              <a:xfrm>
                <a:off x="3189138" y="2650830"/>
                <a:ext cx="598236" cy="290249"/>
              </a:xfrm>
              <a:custGeom>
                <a:rect b="b" l="l" r="r" t="t"/>
                <a:pathLst>
                  <a:path extrusionOk="0" h="290249" w="598236">
                    <a:moveTo>
                      <a:pt x="17801" y="290250"/>
                    </a:moveTo>
                    <a:cubicBezTo>
                      <a:pt x="17801" y="290250"/>
                      <a:pt x="600012" y="83068"/>
                      <a:pt x="598232" y="65125"/>
                    </a:cubicBezTo>
                    <a:cubicBezTo>
                      <a:pt x="596452" y="47181"/>
                      <a:pt x="438534" y="-38339"/>
                      <a:pt x="264214" y="20201"/>
                    </a:cubicBezTo>
                    <a:cubicBezTo>
                      <a:pt x="89894" y="78741"/>
                      <a:pt x="0" y="282614"/>
                      <a:pt x="0" y="282614"/>
                    </a:cubicBezTo>
                    <a:lnTo>
                      <a:pt x="17801" y="290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"/>
              <p:cNvSpPr/>
              <p:nvPr/>
            </p:nvSpPr>
            <p:spPr>
              <a:xfrm>
                <a:off x="3150612" y="2898829"/>
                <a:ext cx="98666" cy="98754"/>
              </a:xfrm>
              <a:custGeom>
                <a:rect b="b" l="l" r="r" t="t"/>
                <a:pathLst>
                  <a:path extrusionOk="0" h="98754" w="98666">
                    <a:moveTo>
                      <a:pt x="98667" y="49377"/>
                    </a:moveTo>
                    <a:cubicBezTo>
                      <a:pt x="98667" y="76648"/>
                      <a:pt x="76580" y="98755"/>
                      <a:pt x="49333" y="98755"/>
                    </a:cubicBezTo>
                    <a:cubicBezTo>
                      <a:pt x="22087" y="98755"/>
                      <a:pt x="0" y="76648"/>
                      <a:pt x="0" y="49377"/>
                    </a:cubicBezTo>
                    <a:cubicBezTo>
                      <a:pt x="0" y="22107"/>
                      <a:pt x="22087" y="0"/>
                      <a:pt x="49333" y="0"/>
                    </a:cubicBezTo>
                    <a:cubicBezTo>
                      <a:pt x="76580" y="0"/>
                      <a:pt x="98667" y="22107"/>
                      <a:pt x="98667" y="49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1"/>
            <p:cNvGrpSpPr/>
            <p:nvPr/>
          </p:nvGrpSpPr>
          <p:grpSpPr>
            <a:xfrm>
              <a:off x="36170" y="2588190"/>
              <a:ext cx="834495" cy="945484"/>
              <a:chOff x="3778624" y="3191021"/>
              <a:chExt cx="1229368" cy="1392875"/>
            </a:xfrm>
          </p:grpSpPr>
          <p:sp>
            <p:nvSpPr>
              <p:cNvPr id="474" name="Google Shape;474;p1"/>
              <p:cNvSpPr/>
              <p:nvPr/>
            </p:nvSpPr>
            <p:spPr>
              <a:xfrm>
                <a:off x="3778979" y="3191021"/>
                <a:ext cx="940387" cy="589219"/>
              </a:xfrm>
              <a:custGeom>
                <a:rect b="b" l="l" r="r" t="t"/>
                <a:pathLst>
                  <a:path extrusionOk="0" h="589219" w="940387">
                    <a:moveTo>
                      <a:pt x="684184" y="589220"/>
                    </a:moveTo>
                    <a:lnTo>
                      <a:pt x="940388" y="255"/>
                    </a:lnTo>
                    <a:lnTo>
                      <a:pt x="288881" y="0"/>
                    </a:lnTo>
                    <a:lnTo>
                      <a:pt x="0" y="3985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"/>
              <p:cNvSpPr/>
              <p:nvPr/>
            </p:nvSpPr>
            <p:spPr>
              <a:xfrm rot="10800000">
                <a:off x="3778624" y="3589544"/>
                <a:ext cx="662441" cy="994037"/>
              </a:xfrm>
              <a:custGeom>
                <a:rect b="b" l="l" r="r" t="t"/>
                <a:pathLst>
                  <a:path extrusionOk="0" h="994037" w="662441">
                    <a:moveTo>
                      <a:pt x="0" y="0"/>
                    </a:moveTo>
                    <a:lnTo>
                      <a:pt x="662442" y="0"/>
                    </a:lnTo>
                    <a:lnTo>
                      <a:pt x="662442" y="994038"/>
                    </a:lnTo>
                    <a:lnTo>
                      <a:pt x="0" y="9940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"/>
              <p:cNvSpPr/>
              <p:nvPr/>
            </p:nvSpPr>
            <p:spPr>
              <a:xfrm>
                <a:off x="4430104" y="3191276"/>
                <a:ext cx="577888" cy="1392620"/>
              </a:xfrm>
              <a:custGeom>
                <a:rect b="b" l="l" r="r" t="t"/>
                <a:pathLst>
                  <a:path extrusionOk="0" h="1392620" w="577888">
                    <a:moveTo>
                      <a:pt x="0" y="1392238"/>
                    </a:moveTo>
                    <a:lnTo>
                      <a:pt x="288754" y="1392493"/>
                    </a:lnTo>
                    <a:lnTo>
                      <a:pt x="577507" y="1392620"/>
                    </a:lnTo>
                    <a:lnTo>
                      <a:pt x="577634" y="748424"/>
                    </a:lnTo>
                    <a:lnTo>
                      <a:pt x="577888" y="398709"/>
                    </a:lnTo>
                    <a:lnTo>
                      <a:pt x="289262" y="0"/>
                    </a:lnTo>
                    <a:lnTo>
                      <a:pt x="381" y="398455"/>
                    </a:lnTo>
                    <a:lnTo>
                      <a:pt x="127" y="74816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"/>
              <p:cNvSpPr/>
              <p:nvPr/>
            </p:nvSpPr>
            <p:spPr>
              <a:xfrm rot="10800000">
                <a:off x="4517991" y="3730418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"/>
              <p:cNvSpPr/>
              <p:nvPr/>
            </p:nvSpPr>
            <p:spPr>
              <a:xfrm rot="10800000">
                <a:off x="4517985" y="3854077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3" y="0"/>
                    </a:lnTo>
                    <a:lnTo>
                      <a:pt x="428743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"/>
              <p:cNvSpPr/>
              <p:nvPr/>
            </p:nvSpPr>
            <p:spPr>
              <a:xfrm rot="10800000">
                <a:off x="4517965" y="3977597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"/>
              <p:cNvSpPr/>
              <p:nvPr/>
            </p:nvSpPr>
            <p:spPr>
              <a:xfrm rot="10800000">
                <a:off x="4517819" y="4101130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1"/>
            <p:cNvGrpSpPr/>
            <p:nvPr/>
          </p:nvGrpSpPr>
          <p:grpSpPr>
            <a:xfrm>
              <a:off x="2132146" y="2926906"/>
              <a:ext cx="1312488" cy="740923"/>
              <a:chOff x="6866390" y="3690013"/>
              <a:chExt cx="1933542" cy="1091519"/>
            </a:xfrm>
          </p:grpSpPr>
          <p:sp>
            <p:nvSpPr>
              <p:cNvPr id="482" name="Google Shape;482;p1"/>
              <p:cNvSpPr/>
              <p:nvPr/>
            </p:nvSpPr>
            <p:spPr>
              <a:xfrm>
                <a:off x="7305687" y="3690013"/>
                <a:ext cx="1494244" cy="598636"/>
              </a:xfrm>
              <a:custGeom>
                <a:rect b="b" l="l" r="r" t="t"/>
                <a:pathLst>
                  <a:path extrusionOk="0" h="598636" w="1494244">
                    <a:moveTo>
                      <a:pt x="389328" y="598637"/>
                    </a:moveTo>
                    <a:lnTo>
                      <a:pt x="0" y="0"/>
                    </a:lnTo>
                    <a:lnTo>
                      <a:pt x="1054948" y="0"/>
                    </a:lnTo>
                    <a:lnTo>
                      <a:pt x="1494245" y="3404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"/>
              <p:cNvSpPr/>
              <p:nvPr/>
            </p:nvSpPr>
            <p:spPr>
              <a:xfrm>
                <a:off x="7728328" y="4030309"/>
                <a:ext cx="1071604" cy="751223"/>
              </a:xfrm>
              <a:custGeom>
                <a:rect b="b" l="l" r="r" t="t"/>
                <a:pathLst>
                  <a:path extrusionOk="0" h="751223" w="1071604">
                    <a:moveTo>
                      <a:pt x="0" y="0"/>
                    </a:moveTo>
                    <a:lnTo>
                      <a:pt x="1071605" y="0"/>
                    </a:lnTo>
                    <a:lnTo>
                      <a:pt x="1071605" y="751223"/>
                    </a:lnTo>
                    <a:lnTo>
                      <a:pt x="0" y="7512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"/>
              <p:cNvSpPr/>
              <p:nvPr/>
            </p:nvSpPr>
            <p:spPr>
              <a:xfrm>
                <a:off x="6866390" y="3690013"/>
                <a:ext cx="878593" cy="1091519"/>
              </a:xfrm>
              <a:custGeom>
                <a:rect b="b" l="l" r="r" t="t"/>
                <a:pathLst>
                  <a:path extrusionOk="0" h="1091519" w="878593">
                    <a:moveTo>
                      <a:pt x="878594" y="1091520"/>
                    </a:moveTo>
                    <a:lnTo>
                      <a:pt x="439297" y="1091520"/>
                    </a:lnTo>
                    <a:lnTo>
                      <a:pt x="0" y="1091520"/>
                    </a:lnTo>
                    <a:lnTo>
                      <a:pt x="0" y="760259"/>
                    </a:lnTo>
                    <a:lnTo>
                      <a:pt x="0" y="340424"/>
                    </a:lnTo>
                    <a:lnTo>
                      <a:pt x="439297" y="0"/>
                    </a:lnTo>
                    <a:lnTo>
                      <a:pt x="878594" y="340424"/>
                    </a:lnTo>
                    <a:lnTo>
                      <a:pt x="878594" y="7602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"/>
              <p:cNvSpPr/>
              <p:nvPr/>
            </p:nvSpPr>
            <p:spPr>
              <a:xfrm>
                <a:off x="7863359" y="4191676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"/>
              <p:cNvSpPr/>
              <p:nvPr/>
            </p:nvSpPr>
            <p:spPr>
              <a:xfrm>
                <a:off x="7863359" y="4331155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"/>
              <p:cNvSpPr/>
              <p:nvPr/>
            </p:nvSpPr>
            <p:spPr>
              <a:xfrm>
                <a:off x="7863359" y="4470633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"/>
              <p:cNvSpPr/>
              <p:nvPr/>
            </p:nvSpPr>
            <p:spPr>
              <a:xfrm>
                <a:off x="7863359" y="4610111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9" name="Google Shape;489;p1"/>
              <p:cNvGrpSpPr/>
              <p:nvPr/>
            </p:nvGrpSpPr>
            <p:grpSpPr>
              <a:xfrm>
                <a:off x="6962006" y="4085540"/>
                <a:ext cx="626076" cy="370712"/>
                <a:chOff x="6962006" y="4085540"/>
                <a:chExt cx="626076" cy="370712"/>
              </a:xfrm>
            </p:grpSpPr>
            <p:sp>
              <p:nvSpPr>
                <p:cNvPr id="490" name="Google Shape;490;p1"/>
                <p:cNvSpPr/>
                <p:nvPr/>
              </p:nvSpPr>
              <p:spPr>
                <a:xfrm>
                  <a:off x="696200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1"/>
                <p:cNvSpPr/>
                <p:nvPr/>
              </p:nvSpPr>
              <p:spPr>
                <a:xfrm>
                  <a:off x="714433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1"/>
                <p:cNvSpPr/>
                <p:nvPr/>
              </p:nvSpPr>
              <p:spPr>
                <a:xfrm>
                  <a:off x="732679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1"/>
                <p:cNvSpPr/>
                <p:nvPr/>
              </p:nvSpPr>
              <p:spPr>
                <a:xfrm>
                  <a:off x="750912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1"/>
                <p:cNvSpPr/>
                <p:nvPr/>
              </p:nvSpPr>
              <p:spPr>
                <a:xfrm>
                  <a:off x="6963659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1"/>
                <p:cNvSpPr/>
                <p:nvPr/>
              </p:nvSpPr>
              <p:spPr>
                <a:xfrm>
                  <a:off x="7146116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1"/>
                <p:cNvSpPr/>
                <p:nvPr/>
              </p:nvSpPr>
              <p:spPr>
                <a:xfrm>
                  <a:off x="7328447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1"/>
                <p:cNvSpPr/>
                <p:nvPr/>
              </p:nvSpPr>
              <p:spPr>
                <a:xfrm>
                  <a:off x="7510904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98" name="Google Shape;498;p1"/>
            <p:cNvGrpSpPr/>
            <p:nvPr/>
          </p:nvGrpSpPr>
          <p:grpSpPr>
            <a:xfrm>
              <a:off x="3241983" y="3086373"/>
              <a:ext cx="635142" cy="960514"/>
              <a:chOff x="8501388" y="3924937"/>
              <a:chExt cx="935683" cy="1415018"/>
            </a:xfrm>
          </p:grpSpPr>
          <p:grpSp>
            <p:nvGrpSpPr>
              <p:cNvPr id="499" name="Google Shape;499;p1"/>
              <p:cNvGrpSpPr/>
              <p:nvPr/>
            </p:nvGrpSpPr>
            <p:grpSpPr>
              <a:xfrm>
                <a:off x="8501388" y="3924937"/>
                <a:ext cx="935683" cy="1415018"/>
                <a:chOff x="8501388" y="3924937"/>
                <a:chExt cx="935683" cy="1415018"/>
              </a:xfrm>
            </p:grpSpPr>
            <p:sp>
              <p:nvSpPr>
                <p:cNvPr id="500" name="Google Shape;500;p1"/>
                <p:cNvSpPr/>
                <p:nvPr/>
              </p:nvSpPr>
              <p:spPr>
                <a:xfrm>
                  <a:off x="8501388" y="3924937"/>
                  <a:ext cx="935683" cy="483592"/>
                </a:xfrm>
                <a:custGeom>
                  <a:rect b="b" l="l" r="r" t="t"/>
                  <a:pathLst>
                    <a:path extrusionOk="0" h="483592" w="935683">
                      <a:moveTo>
                        <a:pt x="233063" y="483593"/>
                      </a:moveTo>
                      <a:lnTo>
                        <a:pt x="0" y="0"/>
                      </a:lnTo>
                      <a:lnTo>
                        <a:pt x="672614" y="0"/>
                      </a:lnTo>
                      <a:lnTo>
                        <a:pt x="935684" y="2750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1"/>
                <p:cNvSpPr/>
                <p:nvPr/>
              </p:nvSpPr>
              <p:spPr>
                <a:xfrm>
                  <a:off x="8754413" y="4199821"/>
                  <a:ext cx="682658" cy="1140133"/>
                </a:xfrm>
                <a:custGeom>
                  <a:rect b="b" l="l" r="r" t="t"/>
                  <a:pathLst>
                    <a:path extrusionOk="0" h="1140133" w="682658">
                      <a:moveTo>
                        <a:pt x="0" y="0"/>
                      </a:moveTo>
                      <a:lnTo>
                        <a:pt x="682659" y="0"/>
                      </a:lnTo>
                      <a:lnTo>
                        <a:pt x="682659" y="1140134"/>
                      </a:lnTo>
                      <a:lnTo>
                        <a:pt x="0" y="11401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1"/>
                <p:cNvSpPr/>
                <p:nvPr/>
              </p:nvSpPr>
              <p:spPr>
                <a:xfrm>
                  <a:off x="8501388" y="3924937"/>
                  <a:ext cx="262942" cy="1415018"/>
                </a:xfrm>
                <a:custGeom>
                  <a:rect b="b" l="l" r="r" t="t"/>
                  <a:pathLst>
                    <a:path extrusionOk="0" h="1415018" w="262942">
                      <a:moveTo>
                        <a:pt x="262942" y="1415018"/>
                      </a:moveTo>
                      <a:lnTo>
                        <a:pt x="0" y="1415018"/>
                      </a:lnTo>
                      <a:lnTo>
                        <a:pt x="0" y="0"/>
                      </a:lnTo>
                      <a:lnTo>
                        <a:pt x="262942" y="275011"/>
                      </a:lnTo>
                      <a:lnTo>
                        <a:pt x="262942" y="131422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3" name="Google Shape;503;p1"/>
              <p:cNvGrpSpPr/>
              <p:nvPr/>
            </p:nvGrpSpPr>
            <p:grpSpPr>
              <a:xfrm>
                <a:off x="8838331" y="4291831"/>
                <a:ext cx="517365" cy="104608"/>
                <a:chOff x="8838331" y="4291831"/>
                <a:chExt cx="517365" cy="104608"/>
              </a:xfrm>
            </p:grpSpPr>
            <p:sp>
              <p:nvSpPr>
                <p:cNvPr id="504" name="Google Shape;504;p1"/>
                <p:cNvSpPr/>
                <p:nvPr/>
              </p:nvSpPr>
              <p:spPr>
                <a:xfrm>
                  <a:off x="8838331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1"/>
                <p:cNvSpPr/>
                <p:nvPr/>
              </p:nvSpPr>
              <p:spPr>
                <a:xfrm>
                  <a:off x="895467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1"/>
                <p:cNvSpPr/>
                <p:nvPr/>
              </p:nvSpPr>
              <p:spPr>
                <a:xfrm>
                  <a:off x="907101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1"/>
                <p:cNvSpPr/>
                <p:nvPr/>
              </p:nvSpPr>
              <p:spPr>
                <a:xfrm>
                  <a:off x="918735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1"/>
                <p:cNvSpPr/>
                <p:nvPr/>
              </p:nvSpPr>
              <p:spPr>
                <a:xfrm>
                  <a:off x="930369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9" name="Google Shape;509;p1"/>
              <p:cNvGrpSpPr/>
              <p:nvPr/>
            </p:nvGrpSpPr>
            <p:grpSpPr>
              <a:xfrm>
                <a:off x="8838331" y="4486923"/>
                <a:ext cx="517365" cy="104608"/>
                <a:chOff x="8838331" y="4486923"/>
                <a:chExt cx="517365" cy="104608"/>
              </a:xfrm>
            </p:grpSpPr>
            <p:sp>
              <p:nvSpPr>
                <p:cNvPr id="510" name="Google Shape;510;p1"/>
                <p:cNvSpPr/>
                <p:nvPr/>
              </p:nvSpPr>
              <p:spPr>
                <a:xfrm>
                  <a:off x="8838331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1"/>
                <p:cNvSpPr/>
                <p:nvPr/>
              </p:nvSpPr>
              <p:spPr>
                <a:xfrm>
                  <a:off x="895467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1"/>
                <p:cNvSpPr/>
                <p:nvPr/>
              </p:nvSpPr>
              <p:spPr>
                <a:xfrm>
                  <a:off x="907101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1"/>
                <p:cNvSpPr/>
                <p:nvPr/>
              </p:nvSpPr>
              <p:spPr>
                <a:xfrm>
                  <a:off x="918735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1"/>
                <p:cNvSpPr/>
                <p:nvPr/>
              </p:nvSpPr>
              <p:spPr>
                <a:xfrm>
                  <a:off x="930369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5" name="Google Shape;515;p1"/>
              <p:cNvGrpSpPr/>
              <p:nvPr/>
            </p:nvGrpSpPr>
            <p:grpSpPr>
              <a:xfrm>
                <a:off x="8838331" y="4682014"/>
                <a:ext cx="517365" cy="104608"/>
                <a:chOff x="8838331" y="4682014"/>
                <a:chExt cx="517365" cy="104608"/>
              </a:xfrm>
            </p:grpSpPr>
            <p:sp>
              <p:nvSpPr>
                <p:cNvPr id="516" name="Google Shape;516;p1"/>
                <p:cNvSpPr/>
                <p:nvPr/>
              </p:nvSpPr>
              <p:spPr>
                <a:xfrm>
                  <a:off x="8838331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Google Shape;517;p1"/>
                <p:cNvSpPr/>
                <p:nvPr/>
              </p:nvSpPr>
              <p:spPr>
                <a:xfrm>
                  <a:off x="895467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Google Shape;518;p1"/>
                <p:cNvSpPr/>
                <p:nvPr/>
              </p:nvSpPr>
              <p:spPr>
                <a:xfrm>
                  <a:off x="907101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Google Shape;519;p1"/>
                <p:cNvSpPr/>
                <p:nvPr/>
              </p:nvSpPr>
              <p:spPr>
                <a:xfrm>
                  <a:off x="918735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1"/>
                <p:cNvSpPr/>
                <p:nvPr/>
              </p:nvSpPr>
              <p:spPr>
                <a:xfrm>
                  <a:off x="930369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21" name="Google Shape;521;p1"/>
              <p:cNvGrpSpPr/>
              <p:nvPr/>
            </p:nvGrpSpPr>
            <p:grpSpPr>
              <a:xfrm>
                <a:off x="8838331" y="4877233"/>
                <a:ext cx="517365" cy="104608"/>
                <a:chOff x="8838331" y="4877233"/>
                <a:chExt cx="517365" cy="104608"/>
              </a:xfrm>
            </p:grpSpPr>
            <p:sp>
              <p:nvSpPr>
                <p:cNvPr id="522" name="Google Shape;522;p1"/>
                <p:cNvSpPr/>
                <p:nvPr/>
              </p:nvSpPr>
              <p:spPr>
                <a:xfrm>
                  <a:off x="8838331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1"/>
                <p:cNvSpPr/>
                <p:nvPr/>
              </p:nvSpPr>
              <p:spPr>
                <a:xfrm>
                  <a:off x="895467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1"/>
                <p:cNvSpPr/>
                <p:nvPr/>
              </p:nvSpPr>
              <p:spPr>
                <a:xfrm>
                  <a:off x="907101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1"/>
                <p:cNvSpPr/>
                <p:nvPr/>
              </p:nvSpPr>
              <p:spPr>
                <a:xfrm>
                  <a:off x="918735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1"/>
                <p:cNvSpPr/>
                <p:nvPr/>
              </p:nvSpPr>
              <p:spPr>
                <a:xfrm>
                  <a:off x="930369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27" name="Google Shape;527;p1"/>
            <p:cNvGrpSpPr/>
            <p:nvPr/>
          </p:nvGrpSpPr>
          <p:grpSpPr>
            <a:xfrm>
              <a:off x="68964" y="2469929"/>
              <a:ext cx="602402" cy="292672"/>
              <a:chOff x="3826935" y="3016800"/>
              <a:chExt cx="887451" cy="431161"/>
            </a:xfrm>
          </p:grpSpPr>
          <p:sp>
            <p:nvSpPr>
              <p:cNvPr id="528" name="Google Shape;528;p1"/>
              <p:cNvSpPr/>
              <p:nvPr/>
            </p:nvSpPr>
            <p:spPr>
              <a:xfrm>
                <a:off x="4451847" y="3138844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512" y="309118"/>
                    </a:moveTo>
                    <a:lnTo>
                      <a:pt x="15512" y="309118"/>
                    </a:lnTo>
                    <a:cubicBezTo>
                      <a:pt x="24031" y="309118"/>
                      <a:pt x="30897" y="302246"/>
                      <a:pt x="30897" y="293719"/>
                    </a:cubicBezTo>
                    <a:lnTo>
                      <a:pt x="30897" y="0"/>
                    </a:lnTo>
                    <a:lnTo>
                      <a:pt x="0" y="0"/>
                    </a:lnTo>
                    <a:lnTo>
                      <a:pt x="0" y="293719"/>
                    </a:lnTo>
                    <a:cubicBezTo>
                      <a:pt x="127" y="302118"/>
                      <a:pt x="6993" y="309118"/>
                      <a:pt x="15512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"/>
              <p:cNvSpPr/>
              <p:nvPr/>
            </p:nvSpPr>
            <p:spPr>
              <a:xfrm>
                <a:off x="4015728" y="3138844"/>
                <a:ext cx="30897" cy="309117"/>
              </a:xfrm>
              <a:custGeom>
                <a:rect b="b" l="l" r="r" t="t"/>
                <a:pathLst>
                  <a:path extrusionOk="0" h="309117" w="30897">
                    <a:moveTo>
                      <a:pt x="15512" y="309118"/>
                    </a:moveTo>
                    <a:lnTo>
                      <a:pt x="15512" y="309118"/>
                    </a:lnTo>
                    <a:cubicBezTo>
                      <a:pt x="24031" y="309118"/>
                      <a:pt x="30897" y="302246"/>
                      <a:pt x="30897" y="293719"/>
                    </a:cubicBezTo>
                    <a:lnTo>
                      <a:pt x="30897" y="0"/>
                    </a:lnTo>
                    <a:lnTo>
                      <a:pt x="0" y="0"/>
                    </a:lnTo>
                    <a:lnTo>
                      <a:pt x="0" y="293719"/>
                    </a:lnTo>
                    <a:cubicBezTo>
                      <a:pt x="0" y="302118"/>
                      <a:pt x="6993" y="309118"/>
                      <a:pt x="15512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0" name="Google Shape;530;p1"/>
              <p:cNvGrpSpPr/>
              <p:nvPr/>
            </p:nvGrpSpPr>
            <p:grpSpPr>
              <a:xfrm>
                <a:off x="3826935" y="3016800"/>
                <a:ext cx="887451" cy="325788"/>
                <a:chOff x="3826935" y="3016800"/>
                <a:chExt cx="887451" cy="325788"/>
              </a:xfrm>
            </p:grpSpPr>
            <p:sp>
              <p:nvSpPr>
                <p:cNvPr id="531" name="Google Shape;531;p1"/>
                <p:cNvSpPr/>
                <p:nvPr/>
              </p:nvSpPr>
              <p:spPr>
                <a:xfrm>
                  <a:off x="3826935" y="3016800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591981" y="322353"/>
                      </a:moveTo>
                      <a:lnTo>
                        <a:pt x="884294" y="18962"/>
                      </a:lnTo>
                      <a:cubicBezTo>
                        <a:pt x="891160" y="11835"/>
                        <a:pt x="886074" y="0"/>
                        <a:pt x="876284" y="0"/>
                      </a:cubicBezTo>
                      <a:lnTo>
                        <a:pt x="303481" y="0"/>
                      </a:lnTo>
                      <a:cubicBezTo>
                        <a:pt x="300430" y="0"/>
                        <a:pt x="297505" y="1273"/>
                        <a:pt x="295471" y="3436"/>
                      </a:cubicBezTo>
                      <a:lnTo>
                        <a:pt x="3157" y="306827"/>
                      </a:lnTo>
                      <a:cubicBezTo>
                        <a:pt x="-3709" y="313954"/>
                        <a:pt x="1377" y="325789"/>
                        <a:pt x="11168" y="325789"/>
                      </a:cubicBezTo>
                      <a:lnTo>
                        <a:pt x="583970" y="325789"/>
                      </a:lnTo>
                      <a:cubicBezTo>
                        <a:pt x="587022" y="325789"/>
                        <a:pt x="589946" y="324516"/>
                        <a:pt x="59198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1"/>
                <p:cNvSpPr/>
                <p:nvPr/>
              </p:nvSpPr>
              <p:spPr>
                <a:xfrm>
                  <a:off x="3850309" y="3032581"/>
                  <a:ext cx="840703" cy="294100"/>
                </a:xfrm>
                <a:custGeom>
                  <a:rect b="b" l="l" r="r" t="t"/>
                  <a:pathLst>
                    <a:path extrusionOk="0" h="294100" w="840703">
                      <a:moveTo>
                        <a:pt x="0" y="294101"/>
                      </a:moveTo>
                      <a:lnTo>
                        <a:pt x="557290" y="294101"/>
                      </a:lnTo>
                      <a:lnTo>
                        <a:pt x="840704" y="0"/>
                      </a:lnTo>
                      <a:lnTo>
                        <a:pt x="2834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1"/>
                <p:cNvSpPr/>
                <p:nvPr/>
              </p:nvSpPr>
              <p:spPr>
                <a:xfrm>
                  <a:off x="3900787" y="3032708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6626" y="293974"/>
                      </a:moveTo>
                      <a:lnTo>
                        <a:pt x="82138" y="293974"/>
                      </a:lnTo>
                      <a:lnTo>
                        <a:pt x="132361" y="241542"/>
                      </a:lnTo>
                      <a:lnTo>
                        <a:pt x="394922" y="241542"/>
                      </a:lnTo>
                      <a:lnTo>
                        <a:pt x="344699" y="293974"/>
                      </a:lnTo>
                      <a:lnTo>
                        <a:pt x="360211" y="293974"/>
                      </a:lnTo>
                      <a:lnTo>
                        <a:pt x="410434" y="241542"/>
                      </a:lnTo>
                      <a:lnTo>
                        <a:pt x="557290" y="241542"/>
                      </a:lnTo>
                      <a:lnTo>
                        <a:pt x="568098" y="230343"/>
                      </a:lnTo>
                      <a:lnTo>
                        <a:pt x="421115" y="230343"/>
                      </a:lnTo>
                      <a:lnTo>
                        <a:pt x="492190" y="156277"/>
                      </a:lnTo>
                      <a:lnTo>
                        <a:pt x="639555" y="156277"/>
                      </a:lnTo>
                      <a:lnTo>
                        <a:pt x="650363" y="145078"/>
                      </a:lnTo>
                      <a:lnTo>
                        <a:pt x="502998" y="145078"/>
                      </a:lnTo>
                      <a:lnTo>
                        <a:pt x="574074" y="71012"/>
                      </a:lnTo>
                      <a:lnTo>
                        <a:pt x="721820" y="71012"/>
                      </a:lnTo>
                      <a:lnTo>
                        <a:pt x="732628" y="59813"/>
                      </a:lnTo>
                      <a:lnTo>
                        <a:pt x="584882" y="59813"/>
                      </a:lnTo>
                      <a:lnTo>
                        <a:pt x="642225" y="0"/>
                      </a:lnTo>
                      <a:lnTo>
                        <a:pt x="626713" y="0"/>
                      </a:lnTo>
                      <a:lnTo>
                        <a:pt x="569369" y="59813"/>
                      </a:lnTo>
                      <a:lnTo>
                        <a:pt x="306808" y="59813"/>
                      </a:lnTo>
                      <a:lnTo>
                        <a:pt x="364152" y="0"/>
                      </a:lnTo>
                      <a:lnTo>
                        <a:pt x="348640" y="0"/>
                      </a:lnTo>
                      <a:lnTo>
                        <a:pt x="291296" y="59813"/>
                      </a:lnTo>
                      <a:lnTo>
                        <a:pt x="175337" y="59813"/>
                      </a:lnTo>
                      <a:lnTo>
                        <a:pt x="164530" y="71012"/>
                      </a:lnTo>
                      <a:lnTo>
                        <a:pt x="280489" y="71012"/>
                      </a:lnTo>
                      <a:lnTo>
                        <a:pt x="209413" y="145078"/>
                      </a:lnTo>
                      <a:lnTo>
                        <a:pt x="93072" y="145078"/>
                      </a:lnTo>
                      <a:lnTo>
                        <a:pt x="82265" y="156277"/>
                      </a:lnTo>
                      <a:lnTo>
                        <a:pt x="198605" y="156277"/>
                      </a:lnTo>
                      <a:lnTo>
                        <a:pt x="127530" y="230343"/>
                      </a:lnTo>
                      <a:lnTo>
                        <a:pt x="10807" y="230343"/>
                      </a:lnTo>
                      <a:lnTo>
                        <a:pt x="0" y="241542"/>
                      </a:lnTo>
                      <a:lnTo>
                        <a:pt x="116849" y="241542"/>
                      </a:lnTo>
                      <a:lnTo>
                        <a:pt x="66626" y="293974"/>
                      </a:lnTo>
                      <a:close/>
                      <a:moveTo>
                        <a:pt x="487486" y="145078"/>
                      </a:moveTo>
                      <a:lnTo>
                        <a:pt x="224925" y="145078"/>
                      </a:lnTo>
                      <a:lnTo>
                        <a:pt x="296001" y="71012"/>
                      </a:lnTo>
                      <a:lnTo>
                        <a:pt x="558562" y="71012"/>
                      </a:lnTo>
                      <a:lnTo>
                        <a:pt x="487486" y="145078"/>
                      </a:lnTo>
                      <a:close/>
                      <a:moveTo>
                        <a:pt x="143169" y="230343"/>
                      </a:moveTo>
                      <a:lnTo>
                        <a:pt x="214245" y="156277"/>
                      </a:lnTo>
                      <a:lnTo>
                        <a:pt x="476806" y="156277"/>
                      </a:lnTo>
                      <a:lnTo>
                        <a:pt x="405730" y="230343"/>
                      </a:lnTo>
                      <a:lnTo>
                        <a:pt x="143169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34" name="Google Shape;534;p1"/>
            <p:cNvGrpSpPr/>
            <p:nvPr/>
          </p:nvGrpSpPr>
          <p:grpSpPr>
            <a:xfrm>
              <a:off x="1537396" y="3394508"/>
              <a:ext cx="978648" cy="645036"/>
              <a:chOff x="5990212" y="4378878"/>
              <a:chExt cx="1441733" cy="950259"/>
            </a:xfrm>
          </p:grpSpPr>
          <p:grpSp>
            <p:nvGrpSpPr>
              <p:cNvPr id="535" name="Google Shape;535;p1"/>
              <p:cNvGrpSpPr/>
              <p:nvPr/>
            </p:nvGrpSpPr>
            <p:grpSpPr>
              <a:xfrm>
                <a:off x="5990212" y="4378878"/>
                <a:ext cx="1441733" cy="950259"/>
                <a:chOff x="5990212" y="4378878"/>
                <a:chExt cx="1441733" cy="950259"/>
              </a:xfrm>
            </p:grpSpPr>
            <p:sp>
              <p:nvSpPr>
                <p:cNvPr id="536" name="Google Shape;536;p1"/>
                <p:cNvSpPr/>
                <p:nvPr/>
              </p:nvSpPr>
              <p:spPr>
                <a:xfrm>
                  <a:off x="6486090" y="4381295"/>
                  <a:ext cx="945855" cy="300591"/>
                </a:xfrm>
                <a:custGeom>
                  <a:rect b="b" l="l" r="r" t="t"/>
                  <a:pathLst>
                    <a:path extrusionOk="0" h="300591" w="945855">
                      <a:moveTo>
                        <a:pt x="625569" y="95319"/>
                      </a:moveTo>
                      <a:lnTo>
                        <a:pt x="625569" y="0"/>
                      </a:lnTo>
                      <a:lnTo>
                        <a:pt x="0" y="0"/>
                      </a:lnTo>
                      <a:lnTo>
                        <a:pt x="0" y="95319"/>
                      </a:lnTo>
                      <a:lnTo>
                        <a:pt x="0" y="300591"/>
                      </a:lnTo>
                      <a:lnTo>
                        <a:pt x="945855" y="3005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1"/>
                <p:cNvSpPr/>
                <p:nvPr/>
              </p:nvSpPr>
              <p:spPr>
                <a:xfrm>
                  <a:off x="6912799" y="4681123"/>
                  <a:ext cx="518255" cy="648014"/>
                </a:xfrm>
                <a:custGeom>
                  <a:rect b="b" l="l" r="r" t="t"/>
                  <a:pathLst>
                    <a:path extrusionOk="0" h="648014" w="518255">
                      <a:moveTo>
                        <a:pt x="0" y="0"/>
                      </a:moveTo>
                      <a:lnTo>
                        <a:pt x="518256" y="0"/>
                      </a:lnTo>
                      <a:lnTo>
                        <a:pt x="518256" y="648015"/>
                      </a:lnTo>
                      <a:lnTo>
                        <a:pt x="0" y="6480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1"/>
                <p:cNvSpPr/>
                <p:nvPr/>
              </p:nvSpPr>
              <p:spPr>
                <a:xfrm>
                  <a:off x="5990212" y="4378878"/>
                  <a:ext cx="945855" cy="950259"/>
                </a:xfrm>
                <a:custGeom>
                  <a:rect b="b" l="l" r="r" t="t"/>
                  <a:pathLst>
                    <a:path extrusionOk="0" h="950259" w="945855">
                      <a:moveTo>
                        <a:pt x="945855" y="950260"/>
                      </a:moveTo>
                      <a:lnTo>
                        <a:pt x="945855" y="676775"/>
                      </a:lnTo>
                      <a:lnTo>
                        <a:pt x="945855" y="303009"/>
                      </a:lnTo>
                      <a:lnTo>
                        <a:pt x="625569" y="97737"/>
                      </a:lnTo>
                      <a:lnTo>
                        <a:pt x="625569" y="2418"/>
                      </a:lnTo>
                      <a:lnTo>
                        <a:pt x="476679" y="2418"/>
                      </a:lnTo>
                      <a:lnTo>
                        <a:pt x="472991" y="0"/>
                      </a:lnTo>
                      <a:lnTo>
                        <a:pt x="469304" y="2418"/>
                      </a:lnTo>
                      <a:lnTo>
                        <a:pt x="320414" y="2418"/>
                      </a:lnTo>
                      <a:lnTo>
                        <a:pt x="320414" y="97737"/>
                      </a:lnTo>
                      <a:lnTo>
                        <a:pt x="0" y="303009"/>
                      </a:lnTo>
                      <a:lnTo>
                        <a:pt x="0" y="676775"/>
                      </a:lnTo>
                      <a:lnTo>
                        <a:pt x="0" y="950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39" name="Google Shape;539;p1"/>
                <p:cNvGrpSpPr/>
                <p:nvPr/>
              </p:nvGrpSpPr>
              <p:grpSpPr>
                <a:xfrm>
                  <a:off x="6126896" y="4733300"/>
                  <a:ext cx="636377" cy="452159"/>
                  <a:chOff x="6126896" y="4733300"/>
                  <a:chExt cx="636377" cy="452159"/>
                </a:xfrm>
              </p:grpSpPr>
              <p:sp>
                <p:nvSpPr>
                  <p:cNvPr id="540" name="Google Shape;540;p1"/>
                  <p:cNvSpPr/>
                  <p:nvPr/>
                </p:nvSpPr>
                <p:spPr>
                  <a:xfrm>
                    <a:off x="6126896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1"/>
                  <p:cNvSpPr/>
                  <p:nvPr/>
                </p:nvSpPr>
                <p:spPr>
                  <a:xfrm>
                    <a:off x="6398612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1"/>
                  <p:cNvSpPr/>
                  <p:nvPr/>
                </p:nvSpPr>
                <p:spPr>
                  <a:xfrm>
                    <a:off x="6670201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Google Shape;543;p1"/>
                  <p:cNvSpPr/>
                  <p:nvPr/>
                </p:nvSpPr>
                <p:spPr>
                  <a:xfrm>
                    <a:off x="6126896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1"/>
                  <p:cNvSpPr/>
                  <p:nvPr/>
                </p:nvSpPr>
                <p:spPr>
                  <a:xfrm>
                    <a:off x="6398612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1"/>
                  <p:cNvSpPr/>
                  <p:nvPr/>
                </p:nvSpPr>
                <p:spPr>
                  <a:xfrm>
                    <a:off x="6670201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6" name="Google Shape;546;p1"/>
                <p:cNvSpPr/>
                <p:nvPr/>
              </p:nvSpPr>
              <p:spPr>
                <a:xfrm>
                  <a:off x="6383609" y="4479541"/>
                  <a:ext cx="122825" cy="122934"/>
                </a:xfrm>
                <a:custGeom>
                  <a:rect b="b" l="l" r="r" t="t"/>
                  <a:pathLst>
                    <a:path extrusionOk="0" h="122934" w="122825">
                      <a:moveTo>
                        <a:pt x="122825" y="61467"/>
                      </a:moveTo>
                      <a:cubicBezTo>
                        <a:pt x="122825" y="95446"/>
                        <a:pt x="95361" y="122934"/>
                        <a:pt x="61413" y="122934"/>
                      </a:cubicBezTo>
                      <a:cubicBezTo>
                        <a:pt x="27464" y="122934"/>
                        <a:pt x="0" y="95446"/>
                        <a:pt x="0" y="61467"/>
                      </a:cubicBezTo>
                      <a:cubicBezTo>
                        <a:pt x="0" y="27488"/>
                        <a:pt x="27464" y="0"/>
                        <a:pt x="61413" y="0"/>
                      </a:cubicBezTo>
                      <a:cubicBezTo>
                        <a:pt x="95361" y="0"/>
                        <a:pt x="122825" y="27488"/>
                        <a:pt x="122825" y="614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7" name="Google Shape;547;p1"/>
              <p:cNvGrpSpPr/>
              <p:nvPr/>
            </p:nvGrpSpPr>
            <p:grpSpPr>
              <a:xfrm>
                <a:off x="7032520" y="4762555"/>
                <a:ext cx="319630" cy="477261"/>
                <a:chOff x="7032519" y="4762555"/>
                <a:chExt cx="319630" cy="477261"/>
              </a:xfrm>
            </p:grpSpPr>
            <p:sp>
              <p:nvSpPr>
                <p:cNvPr id="548" name="Google Shape;548;p1"/>
                <p:cNvSpPr/>
                <p:nvPr/>
              </p:nvSpPr>
              <p:spPr>
                <a:xfrm rot="5400000">
                  <a:off x="6811424" y="4983724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1"/>
                <p:cNvSpPr/>
                <p:nvPr/>
              </p:nvSpPr>
              <p:spPr>
                <a:xfrm rot="5400000">
                  <a:off x="6906302" y="4983698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1"/>
                <p:cNvSpPr/>
                <p:nvPr/>
              </p:nvSpPr>
              <p:spPr>
                <a:xfrm rot="5400000">
                  <a:off x="7001180" y="4983675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1"/>
                <p:cNvSpPr/>
                <p:nvPr/>
              </p:nvSpPr>
              <p:spPr>
                <a:xfrm rot="5400000">
                  <a:off x="7096058" y="4983650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52" name="Google Shape;552;p1"/>
            <p:cNvGrpSpPr/>
            <p:nvPr/>
          </p:nvGrpSpPr>
          <p:grpSpPr>
            <a:xfrm>
              <a:off x="-593984" y="3312960"/>
              <a:ext cx="967256" cy="748007"/>
              <a:chOff x="2850288" y="4258743"/>
              <a:chExt cx="1424950" cy="1101955"/>
            </a:xfrm>
          </p:grpSpPr>
          <p:grpSp>
            <p:nvGrpSpPr>
              <p:cNvPr id="553" name="Google Shape;553;p1"/>
              <p:cNvGrpSpPr/>
              <p:nvPr/>
            </p:nvGrpSpPr>
            <p:grpSpPr>
              <a:xfrm>
                <a:off x="2850288" y="4258743"/>
                <a:ext cx="1424950" cy="1101955"/>
                <a:chOff x="2850288" y="4258743"/>
                <a:chExt cx="1424950" cy="1101955"/>
              </a:xfrm>
            </p:grpSpPr>
            <p:sp>
              <p:nvSpPr>
                <p:cNvPr id="554" name="Google Shape;554;p1"/>
                <p:cNvSpPr/>
                <p:nvPr/>
              </p:nvSpPr>
              <p:spPr>
                <a:xfrm>
                  <a:off x="3289585" y="4258743"/>
                  <a:ext cx="985652" cy="604363"/>
                </a:xfrm>
                <a:custGeom>
                  <a:rect b="b" l="l" r="r" t="t"/>
                  <a:pathLst>
                    <a:path extrusionOk="0" h="604363" w="985652">
                      <a:moveTo>
                        <a:pt x="389328" y="604364"/>
                      </a:moveTo>
                      <a:lnTo>
                        <a:pt x="0" y="0"/>
                      </a:lnTo>
                      <a:lnTo>
                        <a:pt x="546356" y="0"/>
                      </a:lnTo>
                      <a:lnTo>
                        <a:pt x="985653" y="34373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1"/>
                <p:cNvSpPr/>
                <p:nvPr/>
              </p:nvSpPr>
              <p:spPr>
                <a:xfrm>
                  <a:off x="3712226" y="4602221"/>
                  <a:ext cx="563012" cy="758477"/>
                </a:xfrm>
                <a:custGeom>
                  <a:rect b="b" l="l" r="r" t="t"/>
                  <a:pathLst>
                    <a:path extrusionOk="0" h="758477" w="563012">
                      <a:moveTo>
                        <a:pt x="0" y="0"/>
                      </a:moveTo>
                      <a:lnTo>
                        <a:pt x="563012" y="0"/>
                      </a:lnTo>
                      <a:lnTo>
                        <a:pt x="563012" y="758477"/>
                      </a:lnTo>
                      <a:lnTo>
                        <a:pt x="0" y="75847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1"/>
                <p:cNvSpPr/>
                <p:nvPr/>
              </p:nvSpPr>
              <p:spPr>
                <a:xfrm>
                  <a:off x="2850288" y="4258743"/>
                  <a:ext cx="878593" cy="1101955"/>
                </a:xfrm>
                <a:custGeom>
                  <a:rect b="b" l="l" r="r" t="t"/>
                  <a:pathLst>
                    <a:path extrusionOk="0" h="1101955" w="878593">
                      <a:moveTo>
                        <a:pt x="878594" y="1101955"/>
                      </a:moveTo>
                      <a:lnTo>
                        <a:pt x="439297" y="1101955"/>
                      </a:lnTo>
                      <a:lnTo>
                        <a:pt x="0" y="1101955"/>
                      </a:lnTo>
                      <a:lnTo>
                        <a:pt x="0" y="767640"/>
                      </a:lnTo>
                      <a:lnTo>
                        <a:pt x="0" y="343732"/>
                      </a:lnTo>
                      <a:lnTo>
                        <a:pt x="439297" y="0"/>
                      </a:lnTo>
                      <a:lnTo>
                        <a:pt x="878594" y="343732"/>
                      </a:lnTo>
                      <a:lnTo>
                        <a:pt x="878594" y="76764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1"/>
                <p:cNvSpPr/>
                <p:nvPr/>
              </p:nvSpPr>
              <p:spPr>
                <a:xfrm>
                  <a:off x="2943234" y="4714338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1"/>
                <p:cNvSpPr/>
                <p:nvPr/>
              </p:nvSpPr>
              <p:spPr>
                <a:xfrm>
                  <a:off x="2943234" y="4862852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1"/>
                <p:cNvSpPr/>
                <p:nvPr/>
              </p:nvSpPr>
              <p:spPr>
                <a:xfrm>
                  <a:off x="2943234" y="5011239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1"/>
                <p:cNvSpPr/>
                <p:nvPr/>
              </p:nvSpPr>
              <p:spPr>
                <a:xfrm>
                  <a:off x="2943234" y="5159753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1"/>
                <p:cNvSpPr/>
                <p:nvPr/>
              </p:nvSpPr>
              <p:spPr>
                <a:xfrm>
                  <a:off x="3869254" y="4781532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1"/>
                <p:cNvSpPr/>
                <p:nvPr/>
              </p:nvSpPr>
              <p:spPr>
                <a:xfrm>
                  <a:off x="3869254" y="5013148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3" name="Google Shape;563;p1"/>
              <p:cNvSpPr/>
              <p:nvPr/>
            </p:nvSpPr>
            <p:spPr>
              <a:xfrm>
                <a:off x="4095450" y="4781532"/>
                <a:ext cx="77178" cy="128152"/>
              </a:xfrm>
              <a:custGeom>
                <a:rect b="b" l="l" r="r" t="t"/>
                <a:pathLst>
                  <a:path extrusionOk="0" h="128152" w="77178">
                    <a:moveTo>
                      <a:pt x="0" y="0"/>
                    </a:moveTo>
                    <a:lnTo>
                      <a:pt x="77179" y="0"/>
                    </a:lnTo>
                    <a:lnTo>
                      <a:pt x="77179" y="128152"/>
                    </a:lnTo>
                    <a:lnTo>
                      <a:pt x="0" y="1281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"/>
              <p:cNvSpPr/>
              <p:nvPr/>
            </p:nvSpPr>
            <p:spPr>
              <a:xfrm>
                <a:off x="4095450" y="5013148"/>
                <a:ext cx="77178" cy="128152"/>
              </a:xfrm>
              <a:custGeom>
                <a:rect b="b" l="l" r="r" t="t"/>
                <a:pathLst>
                  <a:path extrusionOk="0" h="128152" w="77178">
                    <a:moveTo>
                      <a:pt x="0" y="0"/>
                    </a:moveTo>
                    <a:lnTo>
                      <a:pt x="77179" y="0"/>
                    </a:lnTo>
                    <a:lnTo>
                      <a:pt x="77179" y="128152"/>
                    </a:lnTo>
                    <a:lnTo>
                      <a:pt x="0" y="1281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5" name="Google Shape;565;p1"/>
            <p:cNvSpPr/>
            <p:nvPr/>
          </p:nvSpPr>
          <p:spPr>
            <a:xfrm>
              <a:off x="1563564" y="1771029"/>
              <a:ext cx="490987" cy="264459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6" name="Google Shape;566;p1"/>
            <p:cNvGrpSpPr/>
            <p:nvPr/>
          </p:nvGrpSpPr>
          <p:grpSpPr>
            <a:xfrm>
              <a:off x="2241844" y="2256127"/>
              <a:ext cx="210074" cy="475203"/>
              <a:chOff x="7027996" y="2701829"/>
              <a:chExt cx="309478" cy="700063"/>
            </a:xfrm>
          </p:grpSpPr>
          <p:grpSp>
            <p:nvGrpSpPr>
              <p:cNvPr id="567" name="Google Shape;567;p1"/>
              <p:cNvGrpSpPr/>
              <p:nvPr/>
            </p:nvGrpSpPr>
            <p:grpSpPr>
              <a:xfrm>
                <a:off x="7027996" y="2701829"/>
                <a:ext cx="309478" cy="700063"/>
                <a:chOff x="7027996" y="2701829"/>
                <a:chExt cx="309478" cy="700063"/>
              </a:xfrm>
            </p:grpSpPr>
            <p:grpSp>
              <p:nvGrpSpPr>
                <p:cNvPr id="568" name="Google Shape;568;p1"/>
                <p:cNvGrpSpPr/>
                <p:nvPr/>
              </p:nvGrpSpPr>
              <p:grpSpPr>
                <a:xfrm>
                  <a:off x="7027996" y="2701829"/>
                  <a:ext cx="309478" cy="563003"/>
                  <a:chOff x="7027996" y="2701829"/>
                  <a:chExt cx="309478" cy="563003"/>
                </a:xfrm>
              </p:grpSpPr>
              <p:sp>
                <p:nvSpPr>
                  <p:cNvPr id="569" name="Google Shape;569;p1"/>
                  <p:cNvSpPr/>
                  <p:nvPr/>
                </p:nvSpPr>
                <p:spPr>
                  <a:xfrm>
                    <a:off x="7073896" y="2701829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1"/>
                  <p:cNvSpPr/>
                  <p:nvPr/>
                </p:nvSpPr>
                <p:spPr>
                  <a:xfrm>
                    <a:off x="7051391" y="2834435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1" name="Google Shape;571;p1"/>
                  <p:cNvSpPr/>
                  <p:nvPr/>
                </p:nvSpPr>
                <p:spPr>
                  <a:xfrm>
                    <a:off x="7027996" y="2990203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72" name="Google Shape;572;p1"/>
                <p:cNvSpPr/>
                <p:nvPr/>
              </p:nvSpPr>
              <p:spPr>
                <a:xfrm>
                  <a:off x="7174089" y="2845379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3" name="Google Shape;573;p1"/>
              <p:cNvSpPr/>
              <p:nvPr/>
            </p:nvSpPr>
            <p:spPr>
              <a:xfrm rot="-2797154">
                <a:off x="7169676" y="2954792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"/>
              <p:cNvSpPr/>
              <p:nvPr/>
            </p:nvSpPr>
            <p:spPr>
              <a:xfrm rot="-2700000">
                <a:off x="7149631" y="2893054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"/>
              <p:cNvSpPr/>
              <p:nvPr/>
            </p:nvSpPr>
            <p:spPr>
              <a:xfrm rot="-3022674">
                <a:off x="7137628" y="310069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"/>
              <p:cNvSpPr/>
              <p:nvPr/>
            </p:nvSpPr>
            <p:spPr>
              <a:xfrm rot="-2663559">
                <a:off x="7171247" y="311178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7" name="Google Shape;577;p1"/>
            <p:cNvGrpSpPr/>
            <p:nvPr/>
          </p:nvGrpSpPr>
          <p:grpSpPr>
            <a:xfrm>
              <a:off x="2641882" y="3495319"/>
              <a:ext cx="210074" cy="475203"/>
              <a:chOff x="7617327" y="4527392"/>
              <a:chExt cx="309478" cy="700063"/>
            </a:xfrm>
          </p:grpSpPr>
          <p:grpSp>
            <p:nvGrpSpPr>
              <p:cNvPr id="578" name="Google Shape;578;p1"/>
              <p:cNvGrpSpPr/>
              <p:nvPr/>
            </p:nvGrpSpPr>
            <p:grpSpPr>
              <a:xfrm>
                <a:off x="7617327" y="4527392"/>
                <a:ext cx="309478" cy="700063"/>
                <a:chOff x="7617327" y="4527392"/>
                <a:chExt cx="309478" cy="700063"/>
              </a:xfrm>
            </p:grpSpPr>
            <p:grpSp>
              <p:nvGrpSpPr>
                <p:cNvPr id="579" name="Google Shape;579;p1"/>
                <p:cNvGrpSpPr/>
                <p:nvPr/>
              </p:nvGrpSpPr>
              <p:grpSpPr>
                <a:xfrm>
                  <a:off x="7617327" y="4527392"/>
                  <a:ext cx="309478" cy="563003"/>
                  <a:chOff x="7617327" y="4527392"/>
                  <a:chExt cx="309478" cy="563003"/>
                </a:xfrm>
              </p:grpSpPr>
              <p:sp>
                <p:nvSpPr>
                  <p:cNvPr id="580" name="Google Shape;580;p1"/>
                  <p:cNvSpPr/>
                  <p:nvPr/>
                </p:nvSpPr>
                <p:spPr>
                  <a:xfrm>
                    <a:off x="7663228" y="452739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Google Shape;581;p1"/>
                  <p:cNvSpPr/>
                  <p:nvPr/>
                </p:nvSpPr>
                <p:spPr>
                  <a:xfrm>
                    <a:off x="7640722" y="4659998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4" y="232888"/>
                          <a:pt x="131345" y="232888"/>
                        </a:cubicBezTo>
                        <a:cubicBezTo>
                          <a:pt x="58805" y="232888"/>
                          <a:pt x="1" y="180754"/>
                          <a:pt x="1" y="116444"/>
                        </a:cubicBezTo>
                        <a:cubicBezTo>
                          <a:pt x="1" y="52134"/>
                          <a:pt x="58806" y="0"/>
                          <a:pt x="131345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2" name="Google Shape;582;p1"/>
                  <p:cNvSpPr/>
                  <p:nvPr/>
                </p:nvSpPr>
                <p:spPr>
                  <a:xfrm>
                    <a:off x="7617327" y="4815766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83" name="Google Shape;583;p1"/>
                <p:cNvSpPr/>
                <p:nvPr/>
              </p:nvSpPr>
              <p:spPr>
                <a:xfrm>
                  <a:off x="7763293" y="4670942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4" name="Google Shape;584;p1"/>
              <p:cNvSpPr/>
              <p:nvPr/>
            </p:nvSpPr>
            <p:spPr>
              <a:xfrm rot="-2797154">
                <a:off x="7759062" y="478026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"/>
              <p:cNvSpPr/>
              <p:nvPr/>
            </p:nvSpPr>
            <p:spPr>
              <a:xfrm rot="-2700000">
                <a:off x="7738893" y="4718547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"/>
              <p:cNvSpPr/>
              <p:nvPr/>
            </p:nvSpPr>
            <p:spPr>
              <a:xfrm rot="-3022674">
                <a:off x="7726890" y="4926284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"/>
              <p:cNvSpPr/>
              <p:nvPr/>
            </p:nvSpPr>
            <p:spPr>
              <a:xfrm rot="-2663559">
                <a:off x="7760636" y="4937369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1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8" name="Google Shape;588;p1"/>
            <p:cNvGrpSpPr/>
            <p:nvPr/>
          </p:nvGrpSpPr>
          <p:grpSpPr>
            <a:xfrm>
              <a:off x="2925145" y="3349156"/>
              <a:ext cx="210074" cy="475203"/>
              <a:chOff x="8034627" y="4312066"/>
              <a:chExt cx="309478" cy="700063"/>
            </a:xfrm>
          </p:grpSpPr>
          <p:grpSp>
            <p:nvGrpSpPr>
              <p:cNvPr id="589" name="Google Shape;589;p1"/>
              <p:cNvGrpSpPr/>
              <p:nvPr/>
            </p:nvGrpSpPr>
            <p:grpSpPr>
              <a:xfrm>
                <a:off x="8034627" y="4312066"/>
                <a:ext cx="309478" cy="700063"/>
                <a:chOff x="8034627" y="4312066"/>
                <a:chExt cx="309478" cy="700063"/>
              </a:xfrm>
            </p:grpSpPr>
            <p:grpSp>
              <p:nvGrpSpPr>
                <p:cNvPr id="590" name="Google Shape;590;p1"/>
                <p:cNvGrpSpPr/>
                <p:nvPr/>
              </p:nvGrpSpPr>
              <p:grpSpPr>
                <a:xfrm>
                  <a:off x="8034627" y="4312066"/>
                  <a:ext cx="309478" cy="563003"/>
                  <a:chOff x="8034627" y="4312066"/>
                  <a:chExt cx="309478" cy="563003"/>
                </a:xfrm>
              </p:grpSpPr>
              <p:sp>
                <p:nvSpPr>
                  <p:cNvPr id="591" name="Google Shape;591;p1"/>
                  <p:cNvSpPr/>
                  <p:nvPr/>
                </p:nvSpPr>
                <p:spPr>
                  <a:xfrm>
                    <a:off x="8080528" y="4312066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1"/>
                  <p:cNvSpPr/>
                  <p:nvPr/>
                </p:nvSpPr>
                <p:spPr>
                  <a:xfrm>
                    <a:off x="8058023" y="4444672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3" y="232888"/>
                        </a:cubicBezTo>
                        <a:cubicBezTo>
                          <a:pt x="58804" y="232888"/>
                          <a:pt x="-1" y="180754"/>
                          <a:pt x="-1" y="116444"/>
                        </a:cubicBezTo>
                        <a:cubicBezTo>
                          <a:pt x="-1" y="52134"/>
                          <a:pt x="58804" y="0"/>
                          <a:pt x="131343" y="0"/>
                        </a:cubicBezTo>
                        <a:cubicBezTo>
                          <a:pt x="203882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1"/>
                  <p:cNvSpPr/>
                  <p:nvPr/>
                </p:nvSpPr>
                <p:spPr>
                  <a:xfrm>
                    <a:off x="8034627" y="4600440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40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40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94" name="Google Shape;594;p1"/>
                <p:cNvSpPr/>
                <p:nvPr/>
              </p:nvSpPr>
              <p:spPr>
                <a:xfrm>
                  <a:off x="8180594" y="4455616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5" name="Google Shape;595;p1"/>
              <p:cNvSpPr/>
              <p:nvPr/>
            </p:nvSpPr>
            <p:spPr>
              <a:xfrm rot="-2797154">
                <a:off x="8176189" y="4564905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"/>
              <p:cNvSpPr/>
              <p:nvPr/>
            </p:nvSpPr>
            <p:spPr>
              <a:xfrm rot="-2700000">
                <a:off x="8156121" y="450321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7" y="0"/>
                    </a:lnTo>
                    <a:lnTo>
                      <a:pt x="11697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"/>
              <p:cNvSpPr/>
              <p:nvPr/>
            </p:nvSpPr>
            <p:spPr>
              <a:xfrm rot="-3022674">
                <a:off x="8144129" y="4710932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"/>
              <p:cNvSpPr/>
              <p:nvPr/>
            </p:nvSpPr>
            <p:spPr>
              <a:xfrm rot="-2663559">
                <a:off x="8177788" y="4722004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1"/>
            <p:cNvGrpSpPr/>
            <p:nvPr/>
          </p:nvGrpSpPr>
          <p:grpSpPr>
            <a:xfrm>
              <a:off x="634786" y="3442883"/>
              <a:ext cx="210074" cy="475203"/>
              <a:chOff x="4660497" y="4450144"/>
              <a:chExt cx="309478" cy="700064"/>
            </a:xfrm>
          </p:grpSpPr>
          <p:grpSp>
            <p:nvGrpSpPr>
              <p:cNvPr id="600" name="Google Shape;600;p1"/>
              <p:cNvGrpSpPr/>
              <p:nvPr/>
            </p:nvGrpSpPr>
            <p:grpSpPr>
              <a:xfrm>
                <a:off x="4660497" y="4450144"/>
                <a:ext cx="309478" cy="700064"/>
                <a:chOff x="4660497" y="4450144"/>
                <a:chExt cx="309478" cy="700064"/>
              </a:xfrm>
            </p:grpSpPr>
            <p:grpSp>
              <p:nvGrpSpPr>
                <p:cNvPr id="601" name="Google Shape;601;p1"/>
                <p:cNvGrpSpPr/>
                <p:nvPr/>
              </p:nvGrpSpPr>
              <p:grpSpPr>
                <a:xfrm>
                  <a:off x="4660497" y="4450144"/>
                  <a:ext cx="309478" cy="563003"/>
                  <a:chOff x="4660497" y="4450144"/>
                  <a:chExt cx="309478" cy="563003"/>
                </a:xfrm>
              </p:grpSpPr>
              <p:sp>
                <p:nvSpPr>
                  <p:cNvPr id="602" name="Google Shape;602;p1"/>
                  <p:cNvSpPr/>
                  <p:nvPr/>
                </p:nvSpPr>
                <p:spPr>
                  <a:xfrm>
                    <a:off x="4706397" y="4450144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7" y="96464"/>
                        </a:moveTo>
                        <a:cubicBezTo>
                          <a:pt x="217677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7" y="43189"/>
                          <a:pt x="217677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603;p1"/>
                  <p:cNvSpPr/>
                  <p:nvPr/>
                </p:nvSpPr>
                <p:spPr>
                  <a:xfrm>
                    <a:off x="4683892" y="4582750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1"/>
                  <p:cNvSpPr/>
                  <p:nvPr/>
                </p:nvSpPr>
                <p:spPr>
                  <a:xfrm>
                    <a:off x="4660497" y="473851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05" name="Google Shape;605;p1"/>
                <p:cNvSpPr/>
                <p:nvPr/>
              </p:nvSpPr>
              <p:spPr>
                <a:xfrm>
                  <a:off x="4806463" y="459369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6" y="0"/>
                      </a:lnTo>
                      <a:lnTo>
                        <a:pt x="17546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06" name="Google Shape;606;p1"/>
              <p:cNvSpPr/>
              <p:nvPr/>
            </p:nvSpPr>
            <p:spPr>
              <a:xfrm rot="-2797154">
                <a:off x="4802239" y="4703107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"/>
              <p:cNvSpPr/>
              <p:nvPr/>
            </p:nvSpPr>
            <p:spPr>
              <a:xfrm rot="-2700000">
                <a:off x="4782162" y="464138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"/>
              <p:cNvSpPr/>
              <p:nvPr/>
            </p:nvSpPr>
            <p:spPr>
              <a:xfrm rot="-3022674">
                <a:off x="4770078" y="484906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"/>
              <p:cNvSpPr/>
              <p:nvPr/>
            </p:nvSpPr>
            <p:spPr>
              <a:xfrm rot="-2663559">
                <a:off x="4803659" y="486016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0" name="Google Shape;610;p1"/>
            <p:cNvGrpSpPr/>
            <p:nvPr/>
          </p:nvGrpSpPr>
          <p:grpSpPr>
            <a:xfrm>
              <a:off x="929787" y="3261907"/>
              <a:ext cx="210074" cy="475117"/>
              <a:chOff x="5095089" y="4183532"/>
              <a:chExt cx="309478" cy="699936"/>
            </a:xfrm>
          </p:grpSpPr>
          <p:grpSp>
            <p:nvGrpSpPr>
              <p:cNvPr id="611" name="Google Shape;611;p1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612" name="Google Shape;612;p1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613" name="Google Shape;613;p1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p1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6" name="Google Shape;616;p1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7" name="Google Shape;617;p1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1"/>
            <p:cNvGrpSpPr/>
            <p:nvPr/>
          </p:nvGrpSpPr>
          <p:grpSpPr>
            <a:xfrm>
              <a:off x="1197256" y="3420077"/>
              <a:ext cx="210074" cy="475203"/>
              <a:chOff x="5489121" y="4416547"/>
              <a:chExt cx="309478" cy="700064"/>
            </a:xfrm>
          </p:grpSpPr>
          <p:grpSp>
            <p:nvGrpSpPr>
              <p:cNvPr id="622" name="Google Shape;622;p1"/>
              <p:cNvGrpSpPr/>
              <p:nvPr/>
            </p:nvGrpSpPr>
            <p:grpSpPr>
              <a:xfrm>
                <a:off x="5489121" y="4416547"/>
                <a:ext cx="309478" cy="700064"/>
                <a:chOff x="5489121" y="4416547"/>
                <a:chExt cx="309478" cy="700064"/>
              </a:xfrm>
            </p:grpSpPr>
            <p:grpSp>
              <p:nvGrpSpPr>
                <p:cNvPr id="623" name="Google Shape;623;p1"/>
                <p:cNvGrpSpPr/>
                <p:nvPr/>
              </p:nvGrpSpPr>
              <p:grpSpPr>
                <a:xfrm>
                  <a:off x="5489121" y="4416547"/>
                  <a:ext cx="309478" cy="562876"/>
                  <a:chOff x="5489121" y="4416547"/>
                  <a:chExt cx="309478" cy="562876"/>
                </a:xfrm>
              </p:grpSpPr>
              <p:sp>
                <p:nvSpPr>
                  <p:cNvPr id="624" name="Google Shape;624;p1"/>
                  <p:cNvSpPr/>
                  <p:nvPr/>
                </p:nvSpPr>
                <p:spPr>
                  <a:xfrm>
                    <a:off x="5535022" y="4416547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39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39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p1"/>
                  <p:cNvSpPr/>
                  <p:nvPr/>
                </p:nvSpPr>
                <p:spPr>
                  <a:xfrm>
                    <a:off x="5512517" y="4549026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1"/>
                  <p:cNvSpPr/>
                  <p:nvPr/>
                </p:nvSpPr>
                <p:spPr>
                  <a:xfrm>
                    <a:off x="5489121" y="4704794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8" y="137315"/>
                        </a:moveTo>
                        <a:cubicBezTo>
                          <a:pt x="309478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-1" y="213152"/>
                          <a:pt x="-1" y="137315"/>
                        </a:cubicBezTo>
                        <a:cubicBezTo>
                          <a:pt x="-1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8" y="61478"/>
                          <a:pt x="309478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7" name="Google Shape;627;p1"/>
                <p:cNvSpPr/>
                <p:nvPr/>
              </p:nvSpPr>
              <p:spPr>
                <a:xfrm>
                  <a:off x="5635087" y="456009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8" name="Google Shape;628;p1"/>
              <p:cNvSpPr/>
              <p:nvPr/>
            </p:nvSpPr>
            <p:spPr>
              <a:xfrm rot="-2797154">
                <a:off x="5630792" y="466941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"/>
              <p:cNvSpPr/>
              <p:nvPr/>
            </p:nvSpPr>
            <p:spPr>
              <a:xfrm rot="-2700000">
                <a:off x="5610786" y="4607748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"/>
              <p:cNvSpPr/>
              <p:nvPr/>
            </p:nvSpPr>
            <p:spPr>
              <a:xfrm rot="-3022674">
                <a:off x="5598719" y="4815435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"/>
              <p:cNvSpPr/>
              <p:nvPr/>
            </p:nvSpPr>
            <p:spPr>
              <a:xfrm rot="-2663559">
                <a:off x="5632258" y="4826435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1"/>
            <p:cNvGrpSpPr/>
            <p:nvPr/>
          </p:nvGrpSpPr>
          <p:grpSpPr>
            <a:xfrm>
              <a:off x="2568880" y="2794046"/>
              <a:ext cx="602402" cy="292671"/>
              <a:chOff x="7509781" y="3494285"/>
              <a:chExt cx="887451" cy="431160"/>
            </a:xfrm>
          </p:grpSpPr>
          <p:sp>
            <p:nvSpPr>
              <p:cNvPr id="633" name="Google Shape;633;p1"/>
              <p:cNvSpPr/>
              <p:nvPr/>
            </p:nvSpPr>
            <p:spPr>
              <a:xfrm>
                <a:off x="7741424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5" y="309118"/>
                    </a:moveTo>
                    <a:lnTo>
                      <a:pt x="15385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5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"/>
              <p:cNvSpPr/>
              <p:nvPr/>
            </p:nvSpPr>
            <p:spPr>
              <a:xfrm>
                <a:off x="8177542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4" y="309118"/>
                    </a:moveTo>
                    <a:lnTo>
                      <a:pt x="15384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4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5" name="Google Shape;635;p1"/>
              <p:cNvGrpSpPr/>
              <p:nvPr/>
            </p:nvGrpSpPr>
            <p:grpSpPr>
              <a:xfrm>
                <a:off x="7509781" y="3494285"/>
                <a:ext cx="887451" cy="325788"/>
                <a:chOff x="7509781" y="3494285"/>
                <a:chExt cx="887451" cy="325788"/>
              </a:xfrm>
            </p:grpSpPr>
            <p:sp>
              <p:nvSpPr>
                <p:cNvPr id="636" name="Google Shape;636;p1"/>
                <p:cNvSpPr/>
                <p:nvPr/>
              </p:nvSpPr>
              <p:spPr>
                <a:xfrm>
                  <a:off x="7509781" y="3494285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295471" y="322353"/>
                      </a:moveTo>
                      <a:lnTo>
                        <a:pt x="3157" y="18962"/>
                      </a:lnTo>
                      <a:cubicBezTo>
                        <a:pt x="-3709" y="11835"/>
                        <a:pt x="1377" y="0"/>
                        <a:pt x="11168" y="0"/>
                      </a:cubicBezTo>
                      <a:lnTo>
                        <a:pt x="583970" y="0"/>
                      </a:lnTo>
                      <a:cubicBezTo>
                        <a:pt x="587022" y="0"/>
                        <a:pt x="589947" y="1272"/>
                        <a:pt x="591981" y="3436"/>
                      </a:cubicBezTo>
                      <a:lnTo>
                        <a:pt x="884294" y="306827"/>
                      </a:lnTo>
                      <a:cubicBezTo>
                        <a:pt x="891161" y="313953"/>
                        <a:pt x="886074" y="325789"/>
                        <a:pt x="876284" y="325789"/>
                      </a:cubicBezTo>
                      <a:lnTo>
                        <a:pt x="303481" y="325789"/>
                      </a:lnTo>
                      <a:cubicBezTo>
                        <a:pt x="300430" y="325789"/>
                        <a:pt x="297505" y="324516"/>
                        <a:pt x="29547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"/>
                <p:cNvSpPr/>
                <p:nvPr/>
              </p:nvSpPr>
              <p:spPr>
                <a:xfrm>
                  <a:off x="7533155" y="3510065"/>
                  <a:ext cx="840703" cy="294101"/>
                </a:xfrm>
                <a:custGeom>
                  <a:rect b="b" l="l" r="r" t="t"/>
                  <a:pathLst>
                    <a:path extrusionOk="0" h="294101" w="840703">
                      <a:moveTo>
                        <a:pt x="840704" y="294101"/>
                      </a:moveTo>
                      <a:lnTo>
                        <a:pt x="283413" y="294101"/>
                      </a:lnTo>
                      <a:lnTo>
                        <a:pt x="0" y="0"/>
                      </a:lnTo>
                      <a:lnTo>
                        <a:pt x="557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"/>
                <p:cNvSpPr/>
                <p:nvPr/>
              </p:nvSpPr>
              <p:spPr>
                <a:xfrm>
                  <a:off x="7590753" y="3510192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15778" y="241542"/>
                      </a:moveTo>
                      <a:lnTo>
                        <a:pt x="732628" y="241542"/>
                      </a:lnTo>
                      <a:lnTo>
                        <a:pt x="721820" y="230343"/>
                      </a:lnTo>
                      <a:lnTo>
                        <a:pt x="605098" y="230343"/>
                      </a:lnTo>
                      <a:lnTo>
                        <a:pt x="534022" y="156277"/>
                      </a:lnTo>
                      <a:lnTo>
                        <a:pt x="650363" y="156277"/>
                      </a:lnTo>
                      <a:lnTo>
                        <a:pt x="639555" y="145078"/>
                      </a:lnTo>
                      <a:lnTo>
                        <a:pt x="523215" y="145078"/>
                      </a:lnTo>
                      <a:lnTo>
                        <a:pt x="452139" y="71012"/>
                      </a:lnTo>
                      <a:lnTo>
                        <a:pt x="568098" y="71012"/>
                      </a:lnTo>
                      <a:lnTo>
                        <a:pt x="557291" y="59813"/>
                      </a:lnTo>
                      <a:lnTo>
                        <a:pt x="441332" y="59813"/>
                      </a:lnTo>
                      <a:lnTo>
                        <a:pt x="383988" y="0"/>
                      </a:lnTo>
                      <a:lnTo>
                        <a:pt x="368475" y="0"/>
                      </a:lnTo>
                      <a:lnTo>
                        <a:pt x="425819" y="59813"/>
                      </a:lnTo>
                      <a:lnTo>
                        <a:pt x="163258" y="59813"/>
                      </a:lnTo>
                      <a:lnTo>
                        <a:pt x="105915" y="0"/>
                      </a:lnTo>
                      <a:lnTo>
                        <a:pt x="90403" y="0"/>
                      </a:lnTo>
                      <a:lnTo>
                        <a:pt x="147746" y="59813"/>
                      </a:lnTo>
                      <a:lnTo>
                        <a:pt x="0" y="59813"/>
                      </a:lnTo>
                      <a:lnTo>
                        <a:pt x="10808" y="71012"/>
                      </a:lnTo>
                      <a:lnTo>
                        <a:pt x="158554" y="71012"/>
                      </a:lnTo>
                      <a:lnTo>
                        <a:pt x="229630" y="145078"/>
                      </a:lnTo>
                      <a:lnTo>
                        <a:pt x="82265" y="145078"/>
                      </a:lnTo>
                      <a:lnTo>
                        <a:pt x="93073" y="156277"/>
                      </a:lnTo>
                      <a:lnTo>
                        <a:pt x="240437" y="156277"/>
                      </a:lnTo>
                      <a:lnTo>
                        <a:pt x="311513" y="230343"/>
                      </a:lnTo>
                      <a:lnTo>
                        <a:pt x="164530" y="230343"/>
                      </a:lnTo>
                      <a:lnTo>
                        <a:pt x="175337" y="241542"/>
                      </a:lnTo>
                      <a:lnTo>
                        <a:pt x="322194" y="241542"/>
                      </a:lnTo>
                      <a:lnTo>
                        <a:pt x="372417" y="293974"/>
                      </a:lnTo>
                      <a:lnTo>
                        <a:pt x="387929" y="293974"/>
                      </a:lnTo>
                      <a:lnTo>
                        <a:pt x="337705" y="241542"/>
                      </a:lnTo>
                      <a:lnTo>
                        <a:pt x="600267" y="241542"/>
                      </a:lnTo>
                      <a:lnTo>
                        <a:pt x="650490" y="293974"/>
                      </a:lnTo>
                      <a:lnTo>
                        <a:pt x="666002" y="293974"/>
                      </a:lnTo>
                      <a:lnTo>
                        <a:pt x="615778" y="241542"/>
                      </a:lnTo>
                      <a:close/>
                      <a:moveTo>
                        <a:pt x="174193" y="70885"/>
                      </a:moveTo>
                      <a:lnTo>
                        <a:pt x="436754" y="70885"/>
                      </a:lnTo>
                      <a:lnTo>
                        <a:pt x="507830" y="144950"/>
                      </a:lnTo>
                      <a:lnTo>
                        <a:pt x="245269" y="144950"/>
                      </a:lnTo>
                      <a:lnTo>
                        <a:pt x="174193" y="70885"/>
                      </a:lnTo>
                      <a:close/>
                      <a:moveTo>
                        <a:pt x="326898" y="230343"/>
                      </a:moveTo>
                      <a:lnTo>
                        <a:pt x="255822" y="156277"/>
                      </a:lnTo>
                      <a:lnTo>
                        <a:pt x="518383" y="156277"/>
                      </a:lnTo>
                      <a:lnTo>
                        <a:pt x="589459" y="230343"/>
                      </a:lnTo>
                      <a:lnTo>
                        <a:pt x="326898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39" name="Google Shape;639;p1"/>
            <p:cNvSpPr/>
            <p:nvPr/>
          </p:nvSpPr>
          <p:spPr>
            <a:xfrm>
              <a:off x="-1005025" y="4032483"/>
              <a:ext cx="5237792" cy="128941"/>
            </a:xfrm>
            <a:custGeom>
              <a:rect b="b" l="l" r="r" t="t"/>
              <a:pathLst>
                <a:path extrusionOk="0" h="189619" w="7702635">
                  <a:moveTo>
                    <a:pt x="7607911" y="189619"/>
                  </a:moveTo>
                  <a:lnTo>
                    <a:pt x="94725" y="189619"/>
                  </a:lnTo>
                  <a:cubicBezTo>
                    <a:pt x="42468" y="189619"/>
                    <a:pt x="0" y="147241"/>
                    <a:pt x="0" y="94809"/>
                  </a:cubicBezTo>
                  <a:lnTo>
                    <a:pt x="0" y="94809"/>
                  </a:lnTo>
                  <a:cubicBezTo>
                    <a:pt x="0" y="42505"/>
                    <a:pt x="42340" y="0"/>
                    <a:pt x="94725" y="0"/>
                  </a:cubicBezTo>
                  <a:lnTo>
                    <a:pt x="7607911" y="0"/>
                  </a:lnTo>
                  <a:cubicBezTo>
                    <a:pt x="7660168" y="0"/>
                    <a:pt x="7702636" y="42378"/>
                    <a:pt x="7702636" y="94809"/>
                  </a:cubicBezTo>
                  <a:lnTo>
                    <a:pt x="7702636" y="94809"/>
                  </a:lnTo>
                  <a:cubicBezTo>
                    <a:pt x="7702636" y="147114"/>
                    <a:pt x="7660168" y="189619"/>
                    <a:pt x="7607911" y="189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0" name="Google Shape;640;p1"/>
          <p:cNvSpPr txBox="1"/>
          <p:nvPr>
            <p:ph type="ctrTitle"/>
          </p:nvPr>
        </p:nvSpPr>
        <p:spPr>
          <a:xfrm>
            <a:off x="552057" y="195342"/>
            <a:ext cx="7717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200">
                <a:latin typeface="Gothic A1 Black"/>
                <a:ea typeface="Gothic A1 Black"/>
                <a:cs typeface="Gothic A1 Black"/>
                <a:sym typeface="Gothic A1 Black"/>
              </a:rPr>
              <a:t>Dynamic Discrete Choice Model for Tohoku Residential Decision</a:t>
            </a:r>
            <a:endParaRPr sz="3200"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641" name="Google Shape;641;p1"/>
          <p:cNvSpPr txBox="1"/>
          <p:nvPr>
            <p:ph idx="11" type="ftr"/>
          </p:nvPr>
        </p:nvSpPr>
        <p:spPr>
          <a:xfrm>
            <a:off x="210742" y="1685428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22- 24 September 2025</a:t>
            </a:r>
            <a:endParaRPr/>
          </a:p>
        </p:txBody>
      </p:sp>
      <p:pic>
        <p:nvPicPr>
          <p:cNvPr descr="A logo with leaves and text&#10;&#10;AI-generated content may be incorrect." id="642" name="Google Shape;6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"/>
          <p:cNvSpPr txBox="1"/>
          <p:nvPr/>
        </p:nvSpPr>
        <p:spPr>
          <a:xfrm>
            <a:off x="723417" y="4750648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HIROSHIMA UNIVERSITY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0"/>
          <p:cNvSpPr txBox="1"/>
          <p:nvPr>
            <p:ph idx="11" type="ftr"/>
          </p:nvPr>
        </p:nvSpPr>
        <p:spPr>
          <a:xfrm>
            <a:off x="1572331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275" name="Google Shape;1275;p1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graph of different colored lines&#10;&#10;Description automatically generated" id="1276" name="Google Shape;12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834852"/>
            <a:ext cx="4638303" cy="23132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7" name="Google Shape;1277;p10"/>
          <p:cNvSpPr txBox="1"/>
          <p:nvPr/>
        </p:nvSpPr>
        <p:spPr>
          <a:xfrm>
            <a:off x="805543" y="3369800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most of destination share of movers is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Tokyo Special Wards, happened in 2020.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second one is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Fukushima followed by Sendai City,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shows why Sendai City is separated with others Miyagi Prefecture.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regions experienced a significant drop in moves after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2011 disaster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This is more likely just because the total of the movers also drop.</a:t>
            </a:r>
            <a:endParaRPr/>
          </a:p>
        </p:txBody>
      </p:sp>
      <p:pic>
        <p:nvPicPr>
          <p:cNvPr descr="A logo with leaves and text&#10;&#10;AI-generated content may be incorrect." id="1278" name="Google Shape;12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8812" y="834852"/>
            <a:ext cx="3854143" cy="23132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0" name="Google Shape;1280;p10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Before we dive too deep, lets see the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with different colored lines&#10;&#10;Description automatically generated" id="1285" name="Google Shape;12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1389828"/>
            <a:ext cx="5332538" cy="26640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6" name="Google Shape;1286;p11"/>
          <p:cNvSpPr txBox="1"/>
          <p:nvPr>
            <p:ph idx="11" type="ftr"/>
          </p:nvPr>
        </p:nvSpPr>
        <p:spPr>
          <a:xfrm>
            <a:off x="1529801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287" name="Google Shape;1287;p1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8" name="Google Shape;1288;p11"/>
          <p:cNvSpPr txBox="1"/>
          <p:nvPr/>
        </p:nvSpPr>
        <p:spPr>
          <a:xfrm>
            <a:off x="5852160" y="1254619"/>
            <a:ext cx="2883387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tends to move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within their previous municipality than move to another municipality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(or another prefecture).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interesting because, there is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noticeable different trend in 2011 when the earthquake occurred.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we can see that 2011 has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highest share of moving to within-municipality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20 years.</a:t>
            </a:r>
            <a:endParaRPr/>
          </a:p>
        </p:txBody>
      </p:sp>
      <p:sp>
        <p:nvSpPr>
          <p:cNvPr id="1289" name="Google Shape;1289;p11"/>
          <p:cNvSpPr txBox="1"/>
          <p:nvPr/>
        </p:nvSpPr>
        <p:spPr>
          <a:xfrm>
            <a:off x="367887" y="609103"/>
            <a:ext cx="6594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Movers Destination </a:t>
            </a:r>
            <a:r>
              <a:rPr b="1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(Municipality)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Share</a:t>
            </a:r>
            <a:endParaRPr b="1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leaves and text&#10;&#10;AI-generated content may be incorrect." id="1290" name="Google Shape;12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11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Before we dive too deep, lets see the data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2"/>
          <p:cNvSpPr txBox="1"/>
          <p:nvPr>
            <p:ph type="title"/>
          </p:nvPr>
        </p:nvSpPr>
        <p:spPr>
          <a:xfrm>
            <a:off x="4286250" y="2186075"/>
            <a:ext cx="41448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Model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297" name="Google Shape;1297;p12"/>
          <p:cNvSpPr txBox="1"/>
          <p:nvPr>
            <p:ph idx="2" type="title"/>
          </p:nvPr>
        </p:nvSpPr>
        <p:spPr>
          <a:xfrm>
            <a:off x="4286250" y="1208075"/>
            <a:ext cx="1474500" cy="84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grpSp>
        <p:nvGrpSpPr>
          <p:cNvPr id="1298" name="Google Shape;1298;p12"/>
          <p:cNvGrpSpPr/>
          <p:nvPr/>
        </p:nvGrpSpPr>
        <p:grpSpPr>
          <a:xfrm>
            <a:off x="422768" y="2582848"/>
            <a:ext cx="3533414" cy="2020966"/>
            <a:chOff x="422768" y="2582848"/>
            <a:chExt cx="3533414" cy="2020966"/>
          </a:xfrm>
        </p:grpSpPr>
        <p:sp>
          <p:nvSpPr>
            <p:cNvPr id="1299" name="Google Shape;1299;p12"/>
            <p:cNvSpPr/>
            <p:nvPr/>
          </p:nvSpPr>
          <p:spPr>
            <a:xfrm>
              <a:off x="477146" y="2582848"/>
              <a:ext cx="3424466" cy="1975989"/>
            </a:xfrm>
            <a:custGeom>
              <a:rect b="b" l="l" r="r" t="t"/>
              <a:pathLst>
                <a:path extrusionOk="0" h="4307539" w="7465133">
                  <a:moveTo>
                    <a:pt x="7463605" y="4307540"/>
                  </a:moveTo>
                  <a:cubicBezTo>
                    <a:pt x="7468818" y="3970934"/>
                    <a:pt x="7459028" y="3642472"/>
                    <a:pt x="7459028" y="3435800"/>
                  </a:cubicBezTo>
                  <a:cubicBezTo>
                    <a:pt x="7459028" y="1538207"/>
                    <a:pt x="5789446" y="0"/>
                    <a:pt x="3730026" y="0"/>
                  </a:cubicBezTo>
                  <a:cubicBezTo>
                    <a:pt x="1670608" y="0"/>
                    <a:pt x="1025" y="1538207"/>
                    <a:pt x="1025" y="3435800"/>
                  </a:cubicBezTo>
                  <a:cubicBezTo>
                    <a:pt x="1025" y="3662198"/>
                    <a:pt x="-3807" y="3979587"/>
                    <a:pt x="7510" y="4307540"/>
                  </a:cubicBezTo>
                  <a:lnTo>
                    <a:pt x="7463605" y="43075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2"/>
            <p:cNvSpPr/>
            <p:nvPr/>
          </p:nvSpPr>
          <p:spPr>
            <a:xfrm>
              <a:off x="632395" y="3484704"/>
              <a:ext cx="3265154" cy="1091889"/>
            </a:xfrm>
            <a:custGeom>
              <a:rect b="b" l="l" r="r" t="t"/>
              <a:pathLst>
                <a:path extrusionOk="0" h="2380254" w="7117843">
                  <a:moveTo>
                    <a:pt x="14712" y="2263556"/>
                  </a:moveTo>
                  <a:cubicBezTo>
                    <a:pt x="11279" y="2262793"/>
                    <a:pt x="1616" y="1848557"/>
                    <a:pt x="598" y="1816105"/>
                  </a:cubicBezTo>
                  <a:cubicBezTo>
                    <a:pt x="-8810" y="1517041"/>
                    <a:pt x="92908" y="1183490"/>
                    <a:pt x="292531" y="940930"/>
                  </a:cubicBezTo>
                  <a:cubicBezTo>
                    <a:pt x="511098" y="675463"/>
                    <a:pt x="819305" y="564236"/>
                    <a:pt x="1109458" y="400197"/>
                  </a:cubicBezTo>
                  <a:cubicBezTo>
                    <a:pt x="1469160" y="196833"/>
                    <a:pt x="1785759" y="322567"/>
                    <a:pt x="2151055" y="423740"/>
                  </a:cubicBezTo>
                  <a:cubicBezTo>
                    <a:pt x="2559583" y="536748"/>
                    <a:pt x="2958446" y="414959"/>
                    <a:pt x="3330482" y="241629"/>
                  </a:cubicBezTo>
                  <a:cubicBezTo>
                    <a:pt x="3484967" y="169726"/>
                    <a:pt x="3624957" y="63718"/>
                    <a:pt x="3791902" y="21085"/>
                  </a:cubicBezTo>
                  <a:cubicBezTo>
                    <a:pt x="4170931" y="-75634"/>
                    <a:pt x="4524149" y="180543"/>
                    <a:pt x="4823964" y="380089"/>
                  </a:cubicBezTo>
                  <a:cubicBezTo>
                    <a:pt x="4932803" y="452501"/>
                    <a:pt x="5069360" y="467900"/>
                    <a:pt x="5191295" y="421704"/>
                  </a:cubicBezTo>
                  <a:cubicBezTo>
                    <a:pt x="5191295" y="421704"/>
                    <a:pt x="5888448" y="375253"/>
                    <a:pt x="5888448" y="375253"/>
                  </a:cubicBezTo>
                  <a:cubicBezTo>
                    <a:pt x="6003899" y="331475"/>
                    <a:pt x="6147195" y="339238"/>
                    <a:pt x="6248532" y="412923"/>
                  </a:cubicBezTo>
                  <a:cubicBezTo>
                    <a:pt x="6392591" y="517786"/>
                    <a:pt x="6561190" y="689207"/>
                    <a:pt x="6665324" y="831358"/>
                  </a:cubicBezTo>
                  <a:cubicBezTo>
                    <a:pt x="6813451" y="1033703"/>
                    <a:pt x="6915933" y="1200161"/>
                    <a:pt x="6984465" y="1446411"/>
                  </a:cubicBezTo>
                  <a:cubicBezTo>
                    <a:pt x="7008369" y="1532185"/>
                    <a:pt x="7040666" y="1666319"/>
                    <a:pt x="7047659" y="1755402"/>
                  </a:cubicBezTo>
                  <a:cubicBezTo>
                    <a:pt x="7062916" y="1950621"/>
                    <a:pt x="7102587" y="2185163"/>
                    <a:pt x="7117844" y="2380255"/>
                  </a:cubicBezTo>
                  <a:cubicBezTo>
                    <a:pt x="7117844" y="2380255"/>
                    <a:pt x="38107" y="2263938"/>
                    <a:pt x="14712" y="22635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2"/>
            <p:cNvSpPr/>
            <p:nvPr/>
          </p:nvSpPr>
          <p:spPr>
            <a:xfrm>
              <a:off x="1395827" y="3806258"/>
              <a:ext cx="2307276" cy="476717"/>
            </a:xfrm>
            <a:custGeom>
              <a:rect b="b" l="l" r="r" t="t"/>
              <a:pathLst>
                <a:path extrusionOk="0" h="1039215" w="5029726">
                  <a:moveTo>
                    <a:pt x="0" y="0"/>
                  </a:moveTo>
                  <a:lnTo>
                    <a:pt x="1887006" y="70248"/>
                  </a:lnTo>
                  <a:cubicBezTo>
                    <a:pt x="1887006" y="70248"/>
                    <a:pt x="4103707" y="491483"/>
                    <a:pt x="4230092" y="477485"/>
                  </a:cubicBezTo>
                  <a:cubicBezTo>
                    <a:pt x="4356351" y="463486"/>
                    <a:pt x="4980648" y="512608"/>
                    <a:pt x="4980648" y="512608"/>
                  </a:cubicBezTo>
                  <a:lnTo>
                    <a:pt x="5029727" y="1039216"/>
                  </a:lnTo>
                  <a:lnTo>
                    <a:pt x="27973" y="786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2" name="Google Shape;1302;p12"/>
            <p:cNvGrpSpPr/>
            <p:nvPr/>
          </p:nvGrpSpPr>
          <p:grpSpPr>
            <a:xfrm>
              <a:off x="1072860" y="3331919"/>
              <a:ext cx="356080" cy="833885"/>
              <a:chOff x="7603087" y="2346006"/>
              <a:chExt cx="777637" cy="1821108"/>
            </a:xfrm>
          </p:grpSpPr>
          <p:sp>
            <p:nvSpPr>
              <p:cNvPr id="1303" name="Google Shape;1303;p12"/>
              <p:cNvSpPr/>
              <p:nvPr/>
            </p:nvSpPr>
            <p:spPr>
              <a:xfrm>
                <a:off x="7731506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2"/>
              <p:cNvSpPr/>
              <p:nvPr/>
            </p:nvSpPr>
            <p:spPr>
              <a:xfrm>
                <a:off x="7603087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05" name="Google Shape;1305;p12"/>
              <p:cNvGrpSpPr/>
              <p:nvPr/>
            </p:nvGrpSpPr>
            <p:grpSpPr>
              <a:xfrm>
                <a:off x="7706458" y="2738225"/>
                <a:ext cx="442730" cy="1274394"/>
                <a:chOff x="7706458" y="2738225"/>
                <a:chExt cx="442730" cy="1274394"/>
              </a:xfrm>
            </p:grpSpPr>
            <p:sp>
              <p:nvSpPr>
                <p:cNvPr id="1306" name="Google Shape;1306;p12"/>
                <p:cNvSpPr/>
                <p:nvPr/>
              </p:nvSpPr>
              <p:spPr>
                <a:xfrm>
                  <a:off x="7706458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12"/>
                <p:cNvSpPr/>
                <p:nvPr/>
              </p:nvSpPr>
              <p:spPr>
                <a:xfrm>
                  <a:off x="7842125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8" name="Google Shape;1308;p12"/>
                <p:cNvSpPr/>
                <p:nvPr/>
              </p:nvSpPr>
              <p:spPr>
                <a:xfrm>
                  <a:off x="7977919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9" name="Google Shape;1309;p12"/>
                <p:cNvSpPr/>
                <p:nvPr/>
              </p:nvSpPr>
              <p:spPr>
                <a:xfrm>
                  <a:off x="8113714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10" name="Google Shape;1310;p12"/>
            <p:cNvSpPr/>
            <p:nvPr/>
          </p:nvSpPr>
          <p:spPr>
            <a:xfrm>
              <a:off x="1892793" y="3843438"/>
              <a:ext cx="520709" cy="385531"/>
            </a:xfrm>
            <a:custGeom>
              <a:rect b="b" l="l" r="r" t="t"/>
              <a:pathLst>
                <a:path extrusionOk="0" h="840434" w="1135115">
                  <a:moveTo>
                    <a:pt x="365139" y="840434"/>
                  </a:moveTo>
                  <a:cubicBezTo>
                    <a:pt x="359417" y="840434"/>
                    <a:pt x="353696" y="839416"/>
                    <a:pt x="347974" y="837507"/>
                  </a:cubicBezTo>
                  <a:cubicBezTo>
                    <a:pt x="245111" y="800729"/>
                    <a:pt x="5309" y="701974"/>
                    <a:pt x="96" y="579167"/>
                  </a:cubicBezTo>
                  <a:cubicBezTo>
                    <a:pt x="-1429" y="543916"/>
                    <a:pt x="14464" y="493902"/>
                    <a:pt x="98509" y="455469"/>
                  </a:cubicBezTo>
                  <a:cubicBezTo>
                    <a:pt x="214214" y="402528"/>
                    <a:pt x="427823" y="372113"/>
                    <a:pt x="634439" y="342588"/>
                  </a:cubicBezTo>
                  <a:cubicBezTo>
                    <a:pt x="772013" y="322990"/>
                    <a:pt x="982062" y="299828"/>
                    <a:pt x="998209" y="256814"/>
                  </a:cubicBezTo>
                  <a:cubicBezTo>
                    <a:pt x="1030378" y="171549"/>
                    <a:pt x="653638" y="72794"/>
                    <a:pt x="426551" y="29144"/>
                  </a:cubicBezTo>
                  <a:cubicBezTo>
                    <a:pt x="398960" y="23799"/>
                    <a:pt x="403792" y="-4580"/>
                    <a:pt x="431256" y="637"/>
                  </a:cubicBezTo>
                  <a:cubicBezTo>
                    <a:pt x="565016" y="26344"/>
                    <a:pt x="1055681" y="114791"/>
                    <a:pt x="1124976" y="238107"/>
                  </a:cubicBezTo>
                  <a:cubicBezTo>
                    <a:pt x="1137564" y="260378"/>
                    <a:pt x="1138454" y="285830"/>
                    <a:pt x="1127519" y="307973"/>
                  </a:cubicBezTo>
                  <a:cubicBezTo>
                    <a:pt x="1094969" y="374022"/>
                    <a:pt x="970364" y="397565"/>
                    <a:pt x="648807" y="443379"/>
                  </a:cubicBezTo>
                  <a:cubicBezTo>
                    <a:pt x="458593" y="470486"/>
                    <a:pt x="243077" y="501156"/>
                    <a:pt x="140723" y="547988"/>
                  </a:cubicBezTo>
                  <a:cubicBezTo>
                    <a:pt x="106265" y="563768"/>
                    <a:pt x="101688" y="575222"/>
                    <a:pt x="101561" y="575349"/>
                  </a:cubicBezTo>
                  <a:cubicBezTo>
                    <a:pt x="102705" y="605383"/>
                    <a:pt x="228073" y="686576"/>
                    <a:pt x="382177" y="741679"/>
                  </a:cubicBezTo>
                  <a:cubicBezTo>
                    <a:pt x="408623" y="751097"/>
                    <a:pt x="422356" y="780240"/>
                    <a:pt x="412946" y="806710"/>
                  </a:cubicBezTo>
                  <a:cubicBezTo>
                    <a:pt x="405572" y="827454"/>
                    <a:pt x="385991" y="840434"/>
                    <a:pt x="365139" y="840434"/>
                  </a:cubicBezTo>
                  <a:close/>
                  <a:moveTo>
                    <a:pt x="1036354" y="287866"/>
                  </a:moveTo>
                  <a:lnTo>
                    <a:pt x="1036354" y="287866"/>
                  </a:lnTo>
                  <a:lnTo>
                    <a:pt x="1036354" y="2878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1" name="Google Shape;1311;p12"/>
            <p:cNvGrpSpPr/>
            <p:nvPr/>
          </p:nvGrpSpPr>
          <p:grpSpPr>
            <a:xfrm flipH="1">
              <a:off x="1652633" y="3067201"/>
              <a:ext cx="418470" cy="823071"/>
              <a:chOff x="3903311" y="1920138"/>
              <a:chExt cx="913889" cy="1797490"/>
            </a:xfrm>
          </p:grpSpPr>
          <p:sp>
            <p:nvSpPr>
              <p:cNvPr id="1312" name="Google Shape;1312;p12"/>
              <p:cNvSpPr/>
              <p:nvPr/>
            </p:nvSpPr>
            <p:spPr>
              <a:xfrm>
                <a:off x="4109055" y="2234557"/>
                <a:ext cx="230901" cy="1483071"/>
              </a:xfrm>
              <a:custGeom>
                <a:rect b="b" l="l" r="r" t="t"/>
                <a:pathLst>
                  <a:path extrusionOk="0" h="1483071" w="230901">
                    <a:moveTo>
                      <a:pt x="157028" y="38655"/>
                    </a:moveTo>
                    <a:lnTo>
                      <a:pt x="230901" y="1483071"/>
                    </a:lnTo>
                    <a:lnTo>
                      <a:pt x="0" y="1483071"/>
                    </a:lnTo>
                    <a:lnTo>
                      <a:pt x="73873" y="38655"/>
                    </a:lnTo>
                    <a:cubicBezTo>
                      <a:pt x="77688" y="-12885"/>
                      <a:pt x="153214" y="-12885"/>
                      <a:pt x="157028" y="38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2"/>
              <p:cNvSpPr/>
              <p:nvPr/>
            </p:nvSpPr>
            <p:spPr>
              <a:xfrm>
                <a:off x="4039378" y="2217090"/>
                <a:ext cx="345842" cy="85392"/>
              </a:xfrm>
              <a:custGeom>
                <a:rect b="b" l="l" r="r" t="t"/>
                <a:pathLst>
                  <a:path extrusionOk="0" h="85392" w="345842">
                    <a:moveTo>
                      <a:pt x="42722" y="85392"/>
                    </a:moveTo>
                    <a:lnTo>
                      <a:pt x="345843" y="85392"/>
                    </a:lnTo>
                    <a:lnTo>
                      <a:pt x="345843" y="0"/>
                    </a:lnTo>
                    <a:lnTo>
                      <a:pt x="42722" y="0"/>
                    </a:lnTo>
                    <a:cubicBezTo>
                      <a:pt x="19199" y="0"/>
                      <a:pt x="0" y="19089"/>
                      <a:pt x="0" y="42760"/>
                    </a:cubicBezTo>
                    <a:lnTo>
                      <a:pt x="0" y="42760"/>
                    </a:lnTo>
                    <a:cubicBezTo>
                      <a:pt x="0" y="66303"/>
                      <a:pt x="19199" y="85392"/>
                      <a:pt x="42722" y="8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2"/>
              <p:cNvSpPr/>
              <p:nvPr/>
            </p:nvSpPr>
            <p:spPr>
              <a:xfrm>
                <a:off x="4389163" y="1920138"/>
                <a:ext cx="428037" cy="354314"/>
              </a:xfrm>
              <a:custGeom>
                <a:rect b="b" l="l" r="r" t="t"/>
                <a:pathLst>
                  <a:path extrusionOk="0" h="354314" w="428037">
                    <a:moveTo>
                      <a:pt x="2034" y="335895"/>
                    </a:moveTo>
                    <a:cubicBezTo>
                      <a:pt x="2034" y="335895"/>
                      <a:pt x="410561" y="-8983"/>
                      <a:pt x="423276" y="179"/>
                    </a:cubicBezTo>
                    <a:cubicBezTo>
                      <a:pt x="435991" y="9342"/>
                      <a:pt x="430778" y="164728"/>
                      <a:pt x="311132" y="269464"/>
                    </a:cubicBezTo>
                    <a:cubicBezTo>
                      <a:pt x="191485" y="374200"/>
                      <a:pt x="0" y="352439"/>
                      <a:pt x="0" y="352439"/>
                    </a:cubicBezTo>
                    <a:lnTo>
                      <a:pt x="2034" y="335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12"/>
              <p:cNvSpPr/>
              <p:nvPr/>
            </p:nvSpPr>
            <p:spPr>
              <a:xfrm>
                <a:off x="4301037" y="2261377"/>
                <a:ext cx="205705" cy="534648"/>
              </a:xfrm>
              <a:custGeom>
                <a:rect b="b" l="l" r="r" t="t"/>
                <a:pathLst>
                  <a:path extrusionOk="0" h="534648" w="205705">
                    <a:moveTo>
                      <a:pt x="84057" y="8908"/>
                    </a:moveTo>
                    <a:cubicBezTo>
                      <a:pt x="84057" y="8908"/>
                      <a:pt x="218452" y="526607"/>
                      <a:pt x="204720" y="534116"/>
                    </a:cubicBezTo>
                    <a:cubicBezTo>
                      <a:pt x="190988" y="541624"/>
                      <a:pt x="53160" y="469849"/>
                      <a:pt x="10438" y="316626"/>
                    </a:cubicBezTo>
                    <a:cubicBezTo>
                      <a:pt x="-32284" y="163403"/>
                      <a:pt x="69943" y="0"/>
                      <a:pt x="69943" y="0"/>
                    </a:cubicBezTo>
                    <a:lnTo>
                      <a:pt x="84057" y="8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12"/>
              <p:cNvSpPr/>
              <p:nvPr/>
            </p:nvSpPr>
            <p:spPr>
              <a:xfrm>
                <a:off x="3903311" y="1963040"/>
                <a:ext cx="490937" cy="290701"/>
              </a:xfrm>
              <a:custGeom>
                <a:rect b="b" l="l" r="r" t="t"/>
                <a:pathLst>
                  <a:path extrusionOk="0" h="290701" w="490937">
                    <a:moveTo>
                      <a:pt x="474917" y="290701"/>
                    </a:moveTo>
                    <a:cubicBezTo>
                      <a:pt x="474917" y="290701"/>
                      <a:pt x="-3415" y="51959"/>
                      <a:pt x="18" y="36688"/>
                    </a:cubicBezTo>
                    <a:cubicBezTo>
                      <a:pt x="3451" y="21416"/>
                      <a:pt x="148019" y="-35469"/>
                      <a:pt x="291442" y="32997"/>
                    </a:cubicBezTo>
                    <a:cubicBezTo>
                      <a:pt x="434992" y="101464"/>
                      <a:pt x="490937" y="285993"/>
                      <a:pt x="490937" y="285993"/>
                    </a:cubicBezTo>
                    <a:lnTo>
                      <a:pt x="474917" y="2907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2"/>
              <p:cNvSpPr/>
              <p:nvPr/>
            </p:nvSpPr>
            <p:spPr>
              <a:xfrm>
                <a:off x="4341228" y="2216963"/>
                <a:ext cx="85443" cy="85519"/>
              </a:xfrm>
              <a:custGeom>
                <a:rect b="b" l="l" r="r" t="t"/>
                <a:pathLst>
                  <a:path extrusionOk="0" h="85519" w="85443">
                    <a:moveTo>
                      <a:pt x="85444" y="42760"/>
                    </a:moveTo>
                    <a:cubicBezTo>
                      <a:pt x="85444" y="66375"/>
                      <a:pt x="66317" y="85520"/>
                      <a:pt x="42722" y="85520"/>
                    </a:cubicBezTo>
                    <a:cubicBezTo>
                      <a:pt x="19127" y="85520"/>
                      <a:pt x="0" y="66375"/>
                      <a:pt x="0" y="42760"/>
                    </a:cubicBezTo>
                    <a:cubicBezTo>
                      <a:pt x="0" y="19144"/>
                      <a:pt x="19127" y="0"/>
                      <a:pt x="42722" y="0"/>
                    </a:cubicBezTo>
                    <a:cubicBezTo>
                      <a:pt x="66317" y="0"/>
                      <a:pt x="85444" y="19144"/>
                      <a:pt x="85444" y="42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8" name="Google Shape;1318;p12"/>
            <p:cNvSpPr/>
            <p:nvPr/>
          </p:nvSpPr>
          <p:spPr>
            <a:xfrm>
              <a:off x="1431915" y="2845180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499" y="128661"/>
                    <a:pt x="445651" y="145078"/>
                  </a:cubicBezTo>
                  <a:cubicBezTo>
                    <a:pt x="427977" y="62231"/>
                    <a:pt x="354485" y="0"/>
                    <a:pt x="266372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7" y="176893"/>
                    <a:pt x="80735" y="176639"/>
                    <a:pt x="79464" y="176639"/>
                  </a:cubicBezTo>
                  <a:cubicBezTo>
                    <a:pt x="67766" y="176639"/>
                    <a:pt x="56450" y="178166"/>
                    <a:pt x="45770" y="181220"/>
                  </a:cubicBezTo>
                  <a:cubicBezTo>
                    <a:pt x="-24925" y="200818"/>
                    <a:pt x="-9667" y="305936"/>
                    <a:pt x="63698" y="305936"/>
                  </a:cubicBezTo>
                  <a:lnTo>
                    <a:pt x="476293" y="3059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2"/>
            <p:cNvSpPr/>
            <p:nvPr/>
          </p:nvSpPr>
          <p:spPr>
            <a:xfrm>
              <a:off x="3376737" y="3153124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500" y="128661"/>
                    <a:pt x="445651" y="145078"/>
                  </a:cubicBezTo>
                  <a:cubicBezTo>
                    <a:pt x="427977" y="62231"/>
                    <a:pt x="354486" y="0"/>
                    <a:pt x="266371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6" y="176893"/>
                    <a:pt x="80735" y="176766"/>
                    <a:pt x="79464" y="176766"/>
                  </a:cubicBezTo>
                  <a:cubicBezTo>
                    <a:pt x="67766" y="176766"/>
                    <a:pt x="56450" y="178293"/>
                    <a:pt x="45770" y="181347"/>
                  </a:cubicBezTo>
                  <a:cubicBezTo>
                    <a:pt x="-24925" y="200945"/>
                    <a:pt x="-9667" y="306063"/>
                    <a:pt x="63697" y="306063"/>
                  </a:cubicBezTo>
                  <a:lnTo>
                    <a:pt x="476293" y="3060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541633" y="4064849"/>
              <a:ext cx="3381841" cy="510678"/>
            </a:xfrm>
            <a:custGeom>
              <a:rect b="b" l="l" r="r" t="t"/>
              <a:pathLst>
                <a:path extrusionOk="0" h="1113247" w="7372213">
                  <a:moveTo>
                    <a:pt x="2864" y="1029128"/>
                  </a:moveTo>
                  <a:cubicBezTo>
                    <a:pt x="-33246" y="819528"/>
                    <a:pt x="281573" y="702830"/>
                    <a:pt x="414697" y="611965"/>
                  </a:cubicBezTo>
                  <a:cubicBezTo>
                    <a:pt x="615718" y="474778"/>
                    <a:pt x="792581" y="303229"/>
                    <a:pt x="1004919" y="182585"/>
                  </a:cubicBezTo>
                  <a:cubicBezTo>
                    <a:pt x="1608872" y="-160638"/>
                    <a:pt x="2304882" y="78486"/>
                    <a:pt x="2951684" y="115264"/>
                  </a:cubicBezTo>
                  <a:cubicBezTo>
                    <a:pt x="3263070" y="132954"/>
                    <a:pt x="3505414" y="152934"/>
                    <a:pt x="3797601" y="275105"/>
                  </a:cubicBezTo>
                  <a:cubicBezTo>
                    <a:pt x="3972175" y="348152"/>
                    <a:pt x="4169255" y="351843"/>
                    <a:pt x="4354510" y="330590"/>
                  </a:cubicBezTo>
                  <a:cubicBezTo>
                    <a:pt x="4587445" y="303865"/>
                    <a:pt x="4815803" y="239344"/>
                    <a:pt x="5049883" y="226745"/>
                  </a:cubicBezTo>
                  <a:cubicBezTo>
                    <a:pt x="5298203" y="213383"/>
                    <a:pt x="5527197" y="284394"/>
                    <a:pt x="5770178" y="308701"/>
                  </a:cubicBezTo>
                  <a:cubicBezTo>
                    <a:pt x="6040240" y="335681"/>
                    <a:pt x="6312719" y="331481"/>
                    <a:pt x="6583417" y="349934"/>
                  </a:cubicBezTo>
                  <a:cubicBezTo>
                    <a:pt x="6891370" y="371059"/>
                    <a:pt x="7158762" y="504684"/>
                    <a:pt x="7309687" y="784404"/>
                  </a:cubicBezTo>
                  <a:cubicBezTo>
                    <a:pt x="7354952" y="868397"/>
                    <a:pt x="7422722" y="1003166"/>
                    <a:pt x="7312739" y="1050508"/>
                  </a:cubicBezTo>
                  <a:cubicBezTo>
                    <a:pt x="7207842" y="1095685"/>
                    <a:pt x="7000464" y="1066797"/>
                    <a:pt x="6884123" y="1071124"/>
                  </a:cubicBezTo>
                  <a:cubicBezTo>
                    <a:pt x="6610372" y="1081305"/>
                    <a:pt x="6336750" y="1041472"/>
                    <a:pt x="6067704" y="1079396"/>
                  </a:cubicBezTo>
                  <a:cubicBezTo>
                    <a:pt x="5801965" y="1116811"/>
                    <a:pt x="5532538" y="1092249"/>
                    <a:pt x="5262475" y="1092249"/>
                  </a:cubicBezTo>
                  <a:cubicBezTo>
                    <a:pt x="4992794" y="1092249"/>
                    <a:pt x="4740277" y="1105230"/>
                    <a:pt x="4474538" y="1060561"/>
                  </a:cubicBezTo>
                  <a:cubicBezTo>
                    <a:pt x="4367098" y="1042490"/>
                    <a:pt x="4275551" y="995149"/>
                    <a:pt x="4164678" y="997439"/>
                  </a:cubicBezTo>
                  <a:cubicBezTo>
                    <a:pt x="4066010" y="999476"/>
                    <a:pt x="3980567" y="1039436"/>
                    <a:pt x="3888003" y="1050126"/>
                  </a:cubicBezTo>
                  <a:cubicBezTo>
                    <a:pt x="3338596" y="1113629"/>
                    <a:pt x="2772024" y="1029000"/>
                    <a:pt x="2224905" y="1029000"/>
                  </a:cubicBezTo>
                  <a:cubicBezTo>
                    <a:pt x="1637862" y="1029000"/>
                    <a:pt x="1038867" y="1067051"/>
                    <a:pt x="452206" y="1092758"/>
                  </a:cubicBezTo>
                  <a:cubicBezTo>
                    <a:pt x="341460" y="1097594"/>
                    <a:pt x="223212" y="1082450"/>
                    <a:pt x="117806" y="111324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1" name="Google Shape;1321;p12"/>
            <p:cNvGrpSpPr/>
            <p:nvPr/>
          </p:nvGrpSpPr>
          <p:grpSpPr>
            <a:xfrm>
              <a:off x="2583407" y="3141972"/>
              <a:ext cx="477513" cy="978285"/>
              <a:chOff x="2744541" y="2497575"/>
              <a:chExt cx="1042833" cy="2136461"/>
            </a:xfrm>
          </p:grpSpPr>
          <p:sp>
            <p:nvSpPr>
              <p:cNvPr id="1322" name="Google Shape;1322;p12"/>
              <p:cNvSpPr/>
              <p:nvPr/>
            </p:nvSpPr>
            <p:spPr>
              <a:xfrm>
                <a:off x="3250678" y="2919191"/>
                <a:ext cx="267011" cy="1714845"/>
              </a:xfrm>
              <a:custGeom>
                <a:rect b="b" l="l" r="r" t="t"/>
                <a:pathLst>
                  <a:path extrusionOk="0" h="1714845" w="267011">
                    <a:moveTo>
                      <a:pt x="85444" y="44669"/>
                    </a:moveTo>
                    <a:lnTo>
                      <a:pt x="0" y="1714846"/>
                    </a:lnTo>
                    <a:lnTo>
                      <a:pt x="267011" y="1714846"/>
                    </a:lnTo>
                    <a:lnTo>
                      <a:pt x="181568" y="44669"/>
                    </a:lnTo>
                    <a:cubicBezTo>
                      <a:pt x="177245" y="-14890"/>
                      <a:pt x="89894" y="-14890"/>
                      <a:pt x="85444" y="44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2"/>
              <p:cNvSpPr/>
              <p:nvPr/>
            </p:nvSpPr>
            <p:spPr>
              <a:xfrm>
                <a:off x="3198420" y="2898829"/>
                <a:ext cx="399880" cy="98754"/>
              </a:xfrm>
              <a:custGeom>
                <a:rect b="b" l="l" r="r" t="t"/>
                <a:pathLst>
                  <a:path extrusionOk="0" h="98754" w="399880">
                    <a:moveTo>
                      <a:pt x="350547" y="98755"/>
                    </a:moveTo>
                    <a:lnTo>
                      <a:pt x="0" y="98755"/>
                    </a:lnTo>
                    <a:lnTo>
                      <a:pt x="0" y="0"/>
                    </a:lnTo>
                    <a:lnTo>
                      <a:pt x="350547" y="0"/>
                    </a:lnTo>
                    <a:cubicBezTo>
                      <a:pt x="377757" y="0"/>
                      <a:pt x="399881" y="22144"/>
                      <a:pt x="399881" y="49377"/>
                    </a:cubicBezTo>
                    <a:lnTo>
                      <a:pt x="399881" y="49377"/>
                    </a:lnTo>
                    <a:cubicBezTo>
                      <a:pt x="399754" y="76739"/>
                      <a:pt x="377757" y="98755"/>
                      <a:pt x="350547" y="98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2"/>
              <p:cNvSpPr/>
              <p:nvPr/>
            </p:nvSpPr>
            <p:spPr>
              <a:xfrm>
                <a:off x="2744541" y="2497575"/>
                <a:ext cx="447267" cy="463611"/>
              </a:xfrm>
              <a:custGeom>
                <a:rect b="b" l="l" r="r" t="t"/>
                <a:pathLst>
                  <a:path extrusionOk="0" h="463611" w="447267">
                    <a:moveTo>
                      <a:pt x="447267" y="444268"/>
                    </a:moveTo>
                    <a:cubicBezTo>
                      <a:pt x="447267" y="444268"/>
                      <a:pt x="26407" y="-8655"/>
                      <a:pt x="10640" y="126"/>
                    </a:cubicBezTo>
                    <a:cubicBezTo>
                      <a:pt x="-5126" y="8907"/>
                      <a:pt x="-20892" y="187964"/>
                      <a:pt x="101806" y="324897"/>
                    </a:cubicBezTo>
                    <a:cubicBezTo>
                      <a:pt x="224631" y="461830"/>
                      <a:pt x="447267" y="463612"/>
                      <a:pt x="447267" y="463612"/>
                    </a:cubicBezTo>
                    <a:lnTo>
                      <a:pt x="447267" y="44426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2"/>
              <p:cNvSpPr/>
              <p:nvPr/>
            </p:nvSpPr>
            <p:spPr>
              <a:xfrm>
                <a:off x="2984375" y="2950752"/>
                <a:ext cx="280043" cy="595410"/>
              </a:xfrm>
              <a:custGeom>
                <a:rect b="b" l="l" r="r" t="t"/>
                <a:pathLst>
                  <a:path extrusionOk="0" h="595410" w="280043">
                    <a:moveTo>
                      <a:pt x="212392" y="8272"/>
                    </a:moveTo>
                    <a:cubicBezTo>
                      <a:pt x="212392" y="8272"/>
                      <a:pt x="-14059" y="583748"/>
                      <a:pt x="690" y="594310"/>
                    </a:cubicBezTo>
                    <a:cubicBezTo>
                      <a:pt x="15440" y="604746"/>
                      <a:pt x="183530" y="541751"/>
                      <a:pt x="253970" y="371730"/>
                    </a:cubicBezTo>
                    <a:cubicBezTo>
                      <a:pt x="324410" y="201836"/>
                      <a:pt x="229811" y="0"/>
                      <a:pt x="229811" y="0"/>
                    </a:cubicBezTo>
                    <a:lnTo>
                      <a:pt x="212392" y="82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2"/>
              <p:cNvSpPr/>
              <p:nvPr/>
            </p:nvSpPr>
            <p:spPr>
              <a:xfrm>
                <a:off x="3189138" y="2650830"/>
                <a:ext cx="598236" cy="290249"/>
              </a:xfrm>
              <a:custGeom>
                <a:rect b="b" l="l" r="r" t="t"/>
                <a:pathLst>
                  <a:path extrusionOk="0" h="290249" w="598236">
                    <a:moveTo>
                      <a:pt x="17801" y="290250"/>
                    </a:moveTo>
                    <a:cubicBezTo>
                      <a:pt x="17801" y="290250"/>
                      <a:pt x="600012" y="83068"/>
                      <a:pt x="598232" y="65125"/>
                    </a:cubicBezTo>
                    <a:cubicBezTo>
                      <a:pt x="596452" y="47181"/>
                      <a:pt x="438534" y="-38339"/>
                      <a:pt x="264214" y="20201"/>
                    </a:cubicBezTo>
                    <a:cubicBezTo>
                      <a:pt x="89894" y="78741"/>
                      <a:pt x="0" y="282614"/>
                      <a:pt x="0" y="282614"/>
                    </a:cubicBezTo>
                    <a:lnTo>
                      <a:pt x="17801" y="290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2"/>
              <p:cNvSpPr/>
              <p:nvPr/>
            </p:nvSpPr>
            <p:spPr>
              <a:xfrm>
                <a:off x="3150612" y="2898829"/>
                <a:ext cx="98666" cy="98754"/>
              </a:xfrm>
              <a:custGeom>
                <a:rect b="b" l="l" r="r" t="t"/>
                <a:pathLst>
                  <a:path extrusionOk="0" h="98754" w="98666">
                    <a:moveTo>
                      <a:pt x="98667" y="49377"/>
                    </a:moveTo>
                    <a:cubicBezTo>
                      <a:pt x="98667" y="76648"/>
                      <a:pt x="76580" y="98755"/>
                      <a:pt x="49333" y="98755"/>
                    </a:cubicBezTo>
                    <a:cubicBezTo>
                      <a:pt x="22087" y="98755"/>
                      <a:pt x="0" y="76648"/>
                      <a:pt x="0" y="49377"/>
                    </a:cubicBezTo>
                    <a:cubicBezTo>
                      <a:pt x="0" y="22107"/>
                      <a:pt x="22087" y="0"/>
                      <a:pt x="49333" y="0"/>
                    </a:cubicBezTo>
                    <a:cubicBezTo>
                      <a:pt x="76580" y="0"/>
                      <a:pt x="98667" y="22107"/>
                      <a:pt x="98667" y="49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12"/>
            <p:cNvGrpSpPr/>
            <p:nvPr/>
          </p:nvGrpSpPr>
          <p:grpSpPr>
            <a:xfrm>
              <a:off x="1064127" y="4061902"/>
              <a:ext cx="885369" cy="499807"/>
              <a:chOff x="6866390" y="3690013"/>
              <a:chExt cx="1933542" cy="1091519"/>
            </a:xfrm>
          </p:grpSpPr>
          <p:sp>
            <p:nvSpPr>
              <p:cNvPr id="1329" name="Google Shape;1329;p12"/>
              <p:cNvSpPr/>
              <p:nvPr/>
            </p:nvSpPr>
            <p:spPr>
              <a:xfrm>
                <a:off x="7305687" y="3690013"/>
                <a:ext cx="1494244" cy="598636"/>
              </a:xfrm>
              <a:custGeom>
                <a:rect b="b" l="l" r="r" t="t"/>
                <a:pathLst>
                  <a:path extrusionOk="0" h="598636" w="1494244">
                    <a:moveTo>
                      <a:pt x="389328" y="598637"/>
                    </a:moveTo>
                    <a:lnTo>
                      <a:pt x="0" y="0"/>
                    </a:lnTo>
                    <a:lnTo>
                      <a:pt x="1054948" y="0"/>
                    </a:lnTo>
                    <a:lnTo>
                      <a:pt x="1494245" y="3404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2"/>
              <p:cNvSpPr/>
              <p:nvPr/>
            </p:nvSpPr>
            <p:spPr>
              <a:xfrm>
                <a:off x="7728328" y="4030309"/>
                <a:ext cx="1071604" cy="751223"/>
              </a:xfrm>
              <a:custGeom>
                <a:rect b="b" l="l" r="r" t="t"/>
                <a:pathLst>
                  <a:path extrusionOk="0" h="751223" w="1071604">
                    <a:moveTo>
                      <a:pt x="0" y="0"/>
                    </a:moveTo>
                    <a:lnTo>
                      <a:pt x="1071605" y="0"/>
                    </a:lnTo>
                    <a:lnTo>
                      <a:pt x="1071605" y="751223"/>
                    </a:lnTo>
                    <a:lnTo>
                      <a:pt x="0" y="7512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2"/>
              <p:cNvSpPr/>
              <p:nvPr/>
            </p:nvSpPr>
            <p:spPr>
              <a:xfrm>
                <a:off x="6866390" y="3690013"/>
                <a:ext cx="878593" cy="1091519"/>
              </a:xfrm>
              <a:custGeom>
                <a:rect b="b" l="l" r="r" t="t"/>
                <a:pathLst>
                  <a:path extrusionOk="0" h="1091519" w="878593">
                    <a:moveTo>
                      <a:pt x="878594" y="1091520"/>
                    </a:moveTo>
                    <a:lnTo>
                      <a:pt x="439297" y="1091520"/>
                    </a:lnTo>
                    <a:lnTo>
                      <a:pt x="0" y="1091520"/>
                    </a:lnTo>
                    <a:lnTo>
                      <a:pt x="0" y="760259"/>
                    </a:lnTo>
                    <a:lnTo>
                      <a:pt x="0" y="340424"/>
                    </a:lnTo>
                    <a:lnTo>
                      <a:pt x="439297" y="0"/>
                    </a:lnTo>
                    <a:lnTo>
                      <a:pt x="878594" y="340424"/>
                    </a:lnTo>
                    <a:lnTo>
                      <a:pt x="878594" y="7602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2"/>
              <p:cNvSpPr/>
              <p:nvPr/>
            </p:nvSpPr>
            <p:spPr>
              <a:xfrm>
                <a:off x="7863359" y="4191676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2"/>
              <p:cNvSpPr/>
              <p:nvPr/>
            </p:nvSpPr>
            <p:spPr>
              <a:xfrm>
                <a:off x="7863359" y="4331155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2"/>
              <p:cNvSpPr/>
              <p:nvPr/>
            </p:nvSpPr>
            <p:spPr>
              <a:xfrm>
                <a:off x="7863359" y="4470633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2"/>
              <p:cNvSpPr/>
              <p:nvPr/>
            </p:nvSpPr>
            <p:spPr>
              <a:xfrm>
                <a:off x="7863359" y="4610111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6" name="Google Shape;1336;p12"/>
              <p:cNvGrpSpPr/>
              <p:nvPr/>
            </p:nvGrpSpPr>
            <p:grpSpPr>
              <a:xfrm>
                <a:off x="6962006" y="4085540"/>
                <a:ext cx="626076" cy="370712"/>
                <a:chOff x="6962006" y="4085540"/>
                <a:chExt cx="626076" cy="370712"/>
              </a:xfrm>
            </p:grpSpPr>
            <p:sp>
              <p:nvSpPr>
                <p:cNvPr id="1337" name="Google Shape;1337;p12"/>
                <p:cNvSpPr/>
                <p:nvPr/>
              </p:nvSpPr>
              <p:spPr>
                <a:xfrm>
                  <a:off x="696200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12"/>
                <p:cNvSpPr/>
                <p:nvPr/>
              </p:nvSpPr>
              <p:spPr>
                <a:xfrm>
                  <a:off x="714433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12"/>
                <p:cNvSpPr/>
                <p:nvPr/>
              </p:nvSpPr>
              <p:spPr>
                <a:xfrm>
                  <a:off x="732679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12"/>
                <p:cNvSpPr/>
                <p:nvPr/>
              </p:nvSpPr>
              <p:spPr>
                <a:xfrm>
                  <a:off x="750912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12"/>
                <p:cNvSpPr/>
                <p:nvPr/>
              </p:nvSpPr>
              <p:spPr>
                <a:xfrm>
                  <a:off x="6963659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12"/>
                <p:cNvSpPr/>
                <p:nvPr/>
              </p:nvSpPr>
              <p:spPr>
                <a:xfrm>
                  <a:off x="7146116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p12"/>
                <p:cNvSpPr/>
                <p:nvPr/>
              </p:nvSpPr>
              <p:spPr>
                <a:xfrm>
                  <a:off x="7328447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4" name="Google Shape;1344;p12"/>
                <p:cNvSpPr/>
                <p:nvPr/>
              </p:nvSpPr>
              <p:spPr>
                <a:xfrm>
                  <a:off x="7510904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45" name="Google Shape;1345;p12"/>
            <p:cNvGrpSpPr/>
            <p:nvPr/>
          </p:nvGrpSpPr>
          <p:grpSpPr>
            <a:xfrm>
              <a:off x="3376717" y="3706686"/>
              <a:ext cx="428449" cy="647937"/>
              <a:chOff x="8501388" y="3924937"/>
              <a:chExt cx="935683" cy="1415018"/>
            </a:xfrm>
          </p:grpSpPr>
          <p:grpSp>
            <p:nvGrpSpPr>
              <p:cNvPr id="1346" name="Google Shape;1346;p12"/>
              <p:cNvGrpSpPr/>
              <p:nvPr/>
            </p:nvGrpSpPr>
            <p:grpSpPr>
              <a:xfrm>
                <a:off x="8501388" y="3924937"/>
                <a:ext cx="935683" cy="1415018"/>
                <a:chOff x="8501388" y="3924937"/>
                <a:chExt cx="935683" cy="1415018"/>
              </a:xfrm>
            </p:grpSpPr>
            <p:sp>
              <p:nvSpPr>
                <p:cNvPr id="1347" name="Google Shape;1347;p12"/>
                <p:cNvSpPr/>
                <p:nvPr/>
              </p:nvSpPr>
              <p:spPr>
                <a:xfrm>
                  <a:off x="8501388" y="3924937"/>
                  <a:ext cx="935683" cy="483592"/>
                </a:xfrm>
                <a:custGeom>
                  <a:rect b="b" l="l" r="r" t="t"/>
                  <a:pathLst>
                    <a:path extrusionOk="0" h="483592" w="935683">
                      <a:moveTo>
                        <a:pt x="233063" y="483593"/>
                      </a:moveTo>
                      <a:lnTo>
                        <a:pt x="0" y="0"/>
                      </a:lnTo>
                      <a:lnTo>
                        <a:pt x="672614" y="0"/>
                      </a:lnTo>
                      <a:lnTo>
                        <a:pt x="935684" y="2750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12"/>
                <p:cNvSpPr/>
                <p:nvPr/>
              </p:nvSpPr>
              <p:spPr>
                <a:xfrm>
                  <a:off x="8754413" y="4199821"/>
                  <a:ext cx="682658" cy="1140133"/>
                </a:xfrm>
                <a:custGeom>
                  <a:rect b="b" l="l" r="r" t="t"/>
                  <a:pathLst>
                    <a:path extrusionOk="0" h="1140133" w="682658">
                      <a:moveTo>
                        <a:pt x="0" y="0"/>
                      </a:moveTo>
                      <a:lnTo>
                        <a:pt x="682659" y="0"/>
                      </a:lnTo>
                      <a:lnTo>
                        <a:pt x="682659" y="1140134"/>
                      </a:lnTo>
                      <a:lnTo>
                        <a:pt x="0" y="11401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12"/>
                <p:cNvSpPr/>
                <p:nvPr/>
              </p:nvSpPr>
              <p:spPr>
                <a:xfrm>
                  <a:off x="8501388" y="3924937"/>
                  <a:ext cx="262942" cy="1415018"/>
                </a:xfrm>
                <a:custGeom>
                  <a:rect b="b" l="l" r="r" t="t"/>
                  <a:pathLst>
                    <a:path extrusionOk="0" h="1415018" w="262942">
                      <a:moveTo>
                        <a:pt x="262942" y="1415018"/>
                      </a:moveTo>
                      <a:lnTo>
                        <a:pt x="0" y="1415018"/>
                      </a:lnTo>
                      <a:lnTo>
                        <a:pt x="0" y="0"/>
                      </a:lnTo>
                      <a:lnTo>
                        <a:pt x="262942" y="275011"/>
                      </a:lnTo>
                      <a:lnTo>
                        <a:pt x="262942" y="131422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50" name="Google Shape;1350;p12"/>
              <p:cNvGrpSpPr/>
              <p:nvPr/>
            </p:nvGrpSpPr>
            <p:grpSpPr>
              <a:xfrm>
                <a:off x="8838331" y="4291831"/>
                <a:ext cx="517365" cy="104608"/>
                <a:chOff x="8838331" y="4291831"/>
                <a:chExt cx="517365" cy="104608"/>
              </a:xfrm>
            </p:grpSpPr>
            <p:sp>
              <p:nvSpPr>
                <p:cNvPr id="1351" name="Google Shape;1351;p12"/>
                <p:cNvSpPr/>
                <p:nvPr/>
              </p:nvSpPr>
              <p:spPr>
                <a:xfrm>
                  <a:off x="8838331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12"/>
                <p:cNvSpPr/>
                <p:nvPr/>
              </p:nvSpPr>
              <p:spPr>
                <a:xfrm>
                  <a:off x="895467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12"/>
                <p:cNvSpPr/>
                <p:nvPr/>
              </p:nvSpPr>
              <p:spPr>
                <a:xfrm>
                  <a:off x="907101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12"/>
                <p:cNvSpPr/>
                <p:nvPr/>
              </p:nvSpPr>
              <p:spPr>
                <a:xfrm>
                  <a:off x="918735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12"/>
                <p:cNvSpPr/>
                <p:nvPr/>
              </p:nvSpPr>
              <p:spPr>
                <a:xfrm>
                  <a:off x="930369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56" name="Google Shape;1356;p12"/>
              <p:cNvGrpSpPr/>
              <p:nvPr/>
            </p:nvGrpSpPr>
            <p:grpSpPr>
              <a:xfrm>
                <a:off x="8838331" y="4486923"/>
                <a:ext cx="517365" cy="104608"/>
                <a:chOff x="8838331" y="4486923"/>
                <a:chExt cx="517365" cy="104608"/>
              </a:xfrm>
            </p:grpSpPr>
            <p:sp>
              <p:nvSpPr>
                <p:cNvPr id="1357" name="Google Shape;1357;p12"/>
                <p:cNvSpPr/>
                <p:nvPr/>
              </p:nvSpPr>
              <p:spPr>
                <a:xfrm>
                  <a:off x="8838331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12"/>
                <p:cNvSpPr/>
                <p:nvPr/>
              </p:nvSpPr>
              <p:spPr>
                <a:xfrm>
                  <a:off x="895467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12"/>
                <p:cNvSpPr/>
                <p:nvPr/>
              </p:nvSpPr>
              <p:spPr>
                <a:xfrm>
                  <a:off x="907101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12"/>
                <p:cNvSpPr/>
                <p:nvPr/>
              </p:nvSpPr>
              <p:spPr>
                <a:xfrm>
                  <a:off x="918735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12"/>
                <p:cNvSpPr/>
                <p:nvPr/>
              </p:nvSpPr>
              <p:spPr>
                <a:xfrm>
                  <a:off x="930369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62" name="Google Shape;1362;p12"/>
              <p:cNvGrpSpPr/>
              <p:nvPr/>
            </p:nvGrpSpPr>
            <p:grpSpPr>
              <a:xfrm>
                <a:off x="8838331" y="4682014"/>
                <a:ext cx="517365" cy="104608"/>
                <a:chOff x="8838331" y="4682014"/>
                <a:chExt cx="517365" cy="104608"/>
              </a:xfrm>
            </p:grpSpPr>
            <p:sp>
              <p:nvSpPr>
                <p:cNvPr id="1363" name="Google Shape;1363;p12"/>
                <p:cNvSpPr/>
                <p:nvPr/>
              </p:nvSpPr>
              <p:spPr>
                <a:xfrm>
                  <a:off x="8838331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4" name="Google Shape;1364;p12"/>
                <p:cNvSpPr/>
                <p:nvPr/>
              </p:nvSpPr>
              <p:spPr>
                <a:xfrm>
                  <a:off x="895467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p12"/>
                <p:cNvSpPr/>
                <p:nvPr/>
              </p:nvSpPr>
              <p:spPr>
                <a:xfrm>
                  <a:off x="907101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12"/>
                <p:cNvSpPr/>
                <p:nvPr/>
              </p:nvSpPr>
              <p:spPr>
                <a:xfrm>
                  <a:off x="918735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12"/>
                <p:cNvSpPr/>
                <p:nvPr/>
              </p:nvSpPr>
              <p:spPr>
                <a:xfrm>
                  <a:off x="930369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68" name="Google Shape;1368;p12"/>
              <p:cNvGrpSpPr/>
              <p:nvPr/>
            </p:nvGrpSpPr>
            <p:grpSpPr>
              <a:xfrm>
                <a:off x="8838331" y="4877233"/>
                <a:ext cx="517365" cy="104608"/>
                <a:chOff x="8838331" y="4877233"/>
                <a:chExt cx="517365" cy="104608"/>
              </a:xfrm>
            </p:grpSpPr>
            <p:sp>
              <p:nvSpPr>
                <p:cNvPr id="1369" name="Google Shape;1369;p12"/>
                <p:cNvSpPr/>
                <p:nvPr/>
              </p:nvSpPr>
              <p:spPr>
                <a:xfrm>
                  <a:off x="8838331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12"/>
                <p:cNvSpPr/>
                <p:nvPr/>
              </p:nvSpPr>
              <p:spPr>
                <a:xfrm>
                  <a:off x="895467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12"/>
                <p:cNvSpPr/>
                <p:nvPr/>
              </p:nvSpPr>
              <p:spPr>
                <a:xfrm>
                  <a:off x="907101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p12"/>
                <p:cNvSpPr/>
                <p:nvPr/>
              </p:nvSpPr>
              <p:spPr>
                <a:xfrm>
                  <a:off x="918735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3" name="Google Shape;1373;p12"/>
                <p:cNvSpPr/>
                <p:nvPr/>
              </p:nvSpPr>
              <p:spPr>
                <a:xfrm>
                  <a:off x="930369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74" name="Google Shape;1374;p12"/>
            <p:cNvGrpSpPr/>
            <p:nvPr/>
          </p:nvGrpSpPr>
          <p:grpSpPr>
            <a:xfrm>
              <a:off x="2219375" y="3882283"/>
              <a:ext cx="660170" cy="435124"/>
              <a:chOff x="5990212" y="4378878"/>
              <a:chExt cx="1441733" cy="950259"/>
            </a:xfrm>
          </p:grpSpPr>
          <p:grpSp>
            <p:nvGrpSpPr>
              <p:cNvPr id="1375" name="Google Shape;1375;p12"/>
              <p:cNvGrpSpPr/>
              <p:nvPr/>
            </p:nvGrpSpPr>
            <p:grpSpPr>
              <a:xfrm>
                <a:off x="5990212" y="4378878"/>
                <a:ext cx="1441733" cy="950259"/>
                <a:chOff x="5990212" y="4378878"/>
                <a:chExt cx="1441733" cy="950259"/>
              </a:xfrm>
            </p:grpSpPr>
            <p:sp>
              <p:nvSpPr>
                <p:cNvPr id="1376" name="Google Shape;1376;p12"/>
                <p:cNvSpPr/>
                <p:nvPr/>
              </p:nvSpPr>
              <p:spPr>
                <a:xfrm>
                  <a:off x="6486090" y="4381295"/>
                  <a:ext cx="945855" cy="300591"/>
                </a:xfrm>
                <a:custGeom>
                  <a:rect b="b" l="l" r="r" t="t"/>
                  <a:pathLst>
                    <a:path extrusionOk="0" h="300591" w="945855">
                      <a:moveTo>
                        <a:pt x="625569" y="95319"/>
                      </a:moveTo>
                      <a:lnTo>
                        <a:pt x="625569" y="0"/>
                      </a:lnTo>
                      <a:lnTo>
                        <a:pt x="0" y="0"/>
                      </a:lnTo>
                      <a:lnTo>
                        <a:pt x="0" y="95319"/>
                      </a:lnTo>
                      <a:lnTo>
                        <a:pt x="0" y="300591"/>
                      </a:lnTo>
                      <a:lnTo>
                        <a:pt x="945855" y="3005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p12"/>
                <p:cNvSpPr/>
                <p:nvPr/>
              </p:nvSpPr>
              <p:spPr>
                <a:xfrm>
                  <a:off x="6912799" y="4681123"/>
                  <a:ext cx="518255" cy="648014"/>
                </a:xfrm>
                <a:custGeom>
                  <a:rect b="b" l="l" r="r" t="t"/>
                  <a:pathLst>
                    <a:path extrusionOk="0" h="648014" w="518255">
                      <a:moveTo>
                        <a:pt x="0" y="0"/>
                      </a:moveTo>
                      <a:lnTo>
                        <a:pt x="518256" y="0"/>
                      </a:lnTo>
                      <a:lnTo>
                        <a:pt x="518256" y="648015"/>
                      </a:lnTo>
                      <a:lnTo>
                        <a:pt x="0" y="6480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12"/>
                <p:cNvSpPr/>
                <p:nvPr/>
              </p:nvSpPr>
              <p:spPr>
                <a:xfrm>
                  <a:off x="5990212" y="4378878"/>
                  <a:ext cx="945855" cy="950259"/>
                </a:xfrm>
                <a:custGeom>
                  <a:rect b="b" l="l" r="r" t="t"/>
                  <a:pathLst>
                    <a:path extrusionOk="0" h="950259" w="945855">
                      <a:moveTo>
                        <a:pt x="945855" y="950260"/>
                      </a:moveTo>
                      <a:lnTo>
                        <a:pt x="945855" y="676775"/>
                      </a:lnTo>
                      <a:lnTo>
                        <a:pt x="945855" y="303009"/>
                      </a:lnTo>
                      <a:lnTo>
                        <a:pt x="625569" y="97737"/>
                      </a:lnTo>
                      <a:lnTo>
                        <a:pt x="625569" y="2418"/>
                      </a:lnTo>
                      <a:lnTo>
                        <a:pt x="476679" y="2418"/>
                      </a:lnTo>
                      <a:lnTo>
                        <a:pt x="472991" y="0"/>
                      </a:lnTo>
                      <a:lnTo>
                        <a:pt x="469304" y="2418"/>
                      </a:lnTo>
                      <a:lnTo>
                        <a:pt x="320414" y="2418"/>
                      </a:lnTo>
                      <a:lnTo>
                        <a:pt x="320414" y="97737"/>
                      </a:lnTo>
                      <a:lnTo>
                        <a:pt x="0" y="303009"/>
                      </a:lnTo>
                      <a:lnTo>
                        <a:pt x="0" y="676775"/>
                      </a:lnTo>
                      <a:lnTo>
                        <a:pt x="0" y="950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79" name="Google Shape;1379;p12"/>
                <p:cNvGrpSpPr/>
                <p:nvPr/>
              </p:nvGrpSpPr>
              <p:grpSpPr>
                <a:xfrm>
                  <a:off x="6126896" y="4733300"/>
                  <a:ext cx="636377" cy="452159"/>
                  <a:chOff x="6126896" y="4733300"/>
                  <a:chExt cx="636377" cy="452159"/>
                </a:xfrm>
              </p:grpSpPr>
              <p:sp>
                <p:nvSpPr>
                  <p:cNvPr id="1380" name="Google Shape;1380;p12"/>
                  <p:cNvSpPr/>
                  <p:nvPr/>
                </p:nvSpPr>
                <p:spPr>
                  <a:xfrm>
                    <a:off x="6126896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1" name="Google Shape;1381;p12"/>
                  <p:cNvSpPr/>
                  <p:nvPr/>
                </p:nvSpPr>
                <p:spPr>
                  <a:xfrm>
                    <a:off x="6398612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2"/>
                  <p:cNvSpPr/>
                  <p:nvPr/>
                </p:nvSpPr>
                <p:spPr>
                  <a:xfrm>
                    <a:off x="6670201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3" name="Google Shape;1383;p12"/>
                  <p:cNvSpPr/>
                  <p:nvPr/>
                </p:nvSpPr>
                <p:spPr>
                  <a:xfrm>
                    <a:off x="6126896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4" name="Google Shape;1384;p12"/>
                  <p:cNvSpPr/>
                  <p:nvPr/>
                </p:nvSpPr>
                <p:spPr>
                  <a:xfrm>
                    <a:off x="6398612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2"/>
                  <p:cNvSpPr/>
                  <p:nvPr/>
                </p:nvSpPr>
                <p:spPr>
                  <a:xfrm>
                    <a:off x="6670201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86" name="Google Shape;1386;p12"/>
                <p:cNvSpPr/>
                <p:nvPr/>
              </p:nvSpPr>
              <p:spPr>
                <a:xfrm>
                  <a:off x="6383609" y="4479541"/>
                  <a:ext cx="122825" cy="122934"/>
                </a:xfrm>
                <a:custGeom>
                  <a:rect b="b" l="l" r="r" t="t"/>
                  <a:pathLst>
                    <a:path extrusionOk="0" h="122934" w="122825">
                      <a:moveTo>
                        <a:pt x="122825" y="61467"/>
                      </a:moveTo>
                      <a:cubicBezTo>
                        <a:pt x="122825" y="95446"/>
                        <a:pt x="95361" y="122934"/>
                        <a:pt x="61413" y="122934"/>
                      </a:cubicBezTo>
                      <a:cubicBezTo>
                        <a:pt x="27464" y="122934"/>
                        <a:pt x="0" y="95446"/>
                        <a:pt x="0" y="61467"/>
                      </a:cubicBezTo>
                      <a:cubicBezTo>
                        <a:pt x="0" y="27488"/>
                        <a:pt x="27464" y="0"/>
                        <a:pt x="61413" y="0"/>
                      </a:cubicBezTo>
                      <a:cubicBezTo>
                        <a:pt x="95361" y="0"/>
                        <a:pt x="122825" y="27488"/>
                        <a:pt x="122825" y="614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7" name="Google Shape;1387;p12"/>
              <p:cNvGrpSpPr/>
              <p:nvPr/>
            </p:nvGrpSpPr>
            <p:grpSpPr>
              <a:xfrm>
                <a:off x="7032520" y="4762555"/>
                <a:ext cx="319630" cy="477261"/>
                <a:chOff x="7032519" y="4762555"/>
                <a:chExt cx="319630" cy="477261"/>
              </a:xfrm>
            </p:grpSpPr>
            <p:sp>
              <p:nvSpPr>
                <p:cNvPr id="1388" name="Google Shape;1388;p12"/>
                <p:cNvSpPr/>
                <p:nvPr/>
              </p:nvSpPr>
              <p:spPr>
                <a:xfrm rot="5400000">
                  <a:off x="6811424" y="4983724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12"/>
                <p:cNvSpPr/>
                <p:nvPr/>
              </p:nvSpPr>
              <p:spPr>
                <a:xfrm rot="5400000">
                  <a:off x="6906302" y="4983698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12"/>
                <p:cNvSpPr/>
                <p:nvPr/>
              </p:nvSpPr>
              <p:spPr>
                <a:xfrm rot="5400000">
                  <a:off x="7001180" y="4983675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12"/>
                <p:cNvSpPr/>
                <p:nvPr/>
              </p:nvSpPr>
              <p:spPr>
                <a:xfrm rot="5400000">
                  <a:off x="7096058" y="4983650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92" name="Google Shape;1392;p12"/>
            <p:cNvGrpSpPr/>
            <p:nvPr/>
          </p:nvGrpSpPr>
          <p:grpSpPr>
            <a:xfrm>
              <a:off x="3060931" y="3578700"/>
              <a:ext cx="141710" cy="320559"/>
              <a:chOff x="7617327" y="4527392"/>
              <a:chExt cx="309478" cy="700063"/>
            </a:xfrm>
          </p:grpSpPr>
          <p:grpSp>
            <p:nvGrpSpPr>
              <p:cNvPr id="1393" name="Google Shape;1393;p12"/>
              <p:cNvGrpSpPr/>
              <p:nvPr/>
            </p:nvGrpSpPr>
            <p:grpSpPr>
              <a:xfrm>
                <a:off x="7617327" y="4527392"/>
                <a:ext cx="309478" cy="700063"/>
                <a:chOff x="7617327" y="4527392"/>
                <a:chExt cx="309478" cy="700063"/>
              </a:xfrm>
            </p:grpSpPr>
            <p:grpSp>
              <p:nvGrpSpPr>
                <p:cNvPr id="1394" name="Google Shape;1394;p12"/>
                <p:cNvGrpSpPr/>
                <p:nvPr/>
              </p:nvGrpSpPr>
              <p:grpSpPr>
                <a:xfrm>
                  <a:off x="7617327" y="4527392"/>
                  <a:ext cx="309478" cy="563003"/>
                  <a:chOff x="7617327" y="4527392"/>
                  <a:chExt cx="309478" cy="563003"/>
                </a:xfrm>
              </p:grpSpPr>
              <p:sp>
                <p:nvSpPr>
                  <p:cNvPr id="1395" name="Google Shape;1395;p12"/>
                  <p:cNvSpPr/>
                  <p:nvPr/>
                </p:nvSpPr>
                <p:spPr>
                  <a:xfrm>
                    <a:off x="7663228" y="452739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6" name="Google Shape;1396;p12"/>
                  <p:cNvSpPr/>
                  <p:nvPr/>
                </p:nvSpPr>
                <p:spPr>
                  <a:xfrm>
                    <a:off x="7640722" y="4659998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4" y="232888"/>
                          <a:pt x="131345" y="232888"/>
                        </a:cubicBezTo>
                        <a:cubicBezTo>
                          <a:pt x="58805" y="232888"/>
                          <a:pt x="1" y="180754"/>
                          <a:pt x="1" y="116444"/>
                        </a:cubicBezTo>
                        <a:cubicBezTo>
                          <a:pt x="1" y="52134"/>
                          <a:pt x="58806" y="0"/>
                          <a:pt x="131345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7" name="Google Shape;1397;p12"/>
                  <p:cNvSpPr/>
                  <p:nvPr/>
                </p:nvSpPr>
                <p:spPr>
                  <a:xfrm>
                    <a:off x="7617327" y="4815766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98" name="Google Shape;1398;p12"/>
                <p:cNvSpPr/>
                <p:nvPr/>
              </p:nvSpPr>
              <p:spPr>
                <a:xfrm>
                  <a:off x="7763293" y="4670942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99" name="Google Shape;1399;p12"/>
              <p:cNvSpPr/>
              <p:nvPr/>
            </p:nvSpPr>
            <p:spPr>
              <a:xfrm rot="-2797154">
                <a:off x="7759062" y="478026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12"/>
              <p:cNvSpPr/>
              <p:nvPr/>
            </p:nvSpPr>
            <p:spPr>
              <a:xfrm rot="-2700000">
                <a:off x="7738893" y="4718547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2"/>
              <p:cNvSpPr/>
              <p:nvPr/>
            </p:nvSpPr>
            <p:spPr>
              <a:xfrm rot="-3022674">
                <a:off x="7726890" y="4926284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2"/>
              <p:cNvSpPr/>
              <p:nvPr/>
            </p:nvSpPr>
            <p:spPr>
              <a:xfrm rot="-2663559">
                <a:off x="7760636" y="4937369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1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3" name="Google Shape;1403;p12"/>
            <p:cNvGrpSpPr/>
            <p:nvPr/>
          </p:nvGrpSpPr>
          <p:grpSpPr>
            <a:xfrm>
              <a:off x="3252012" y="3480103"/>
              <a:ext cx="141710" cy="320559"/>
              <a:chOff x="8034627" y="4312066"/>
              <a:chExt cx="309478" cy="700063"/>
            </a:xfrm>
          </p:grpSpPr>
          <p:grpSp>
            <p:nvGrpSpPr>
              <p:cNvPr id="1404" name="Google Shape;1404;p12"/>
              <p:cNvGrpSpPr/>
              <p:nvPr/>
            </p:nvGrpSpPr>
            <p:grpSpPr>
              <a:xfrm>
                <a:off x="8034627" y="4312066"/>
                <a:ext cx="309478" cy="700063"/>
                <a:chOff x="8034627" y="4312066"/>
                <a:chExt cx="309478" cy="700063"/>
              </a:xfrm>
            </p:grpSpPr>
            <p:grpSp>
              <p:nvGrpSpPr>
                <p:cNvPr id="1405" name="Google Shape;1405;p12"/>
                <p:cNvGrpSpPr/>
                <p:nvPr/>
              </p:nvGrpSpPr>
              <p:grpSpPr>
                <a:xfrm>
                  <a:off x="8034627" y="4312066"/>
                  <a:ext cx="309478" cy="563003"/>
                  <a:chOff x="8034627" y="4312066"/>
                  <a:chExt cx="309478" cy="563003"/>
                </a:xfrm>
              </p:grpSpPr>
              <p:sp>
                <p:nvSpPr>
                  <p:cNvPr id="1406" name="Google Shape;1406;p12"/>
                  <p:cNvSpPr/>
                  <p:nvPr/>
                </p:nvSpPr>
                <p:spPr>
                  <a:xfrm>
                    <a:off x="8080528" y="4312066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2"/>
                  <p:cNvSpPr/>
                  <p:nvPr/>
                </p:nvSpPr>
                <p:spPr>
                  <a:xfrm>
                    <a:off x="8058023" y="4444672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3" y="232888"/>
                        </a:cubicBezTo>
                        <a:cubicBezTo>
                          <a:pt x="58804" y="232888"/>
                          <a:pt x="-1" y="180754"/>
                          <a:pt x="-1" y="116444"/>
                        </a:cubicBezTo>
                        <a:cubicBezTo>
                          <a:pt x="-1" y="52134"/>
                          <a:pt x="58804" y="0"/>
                          <a:pt x="131343" y="0"/>
                        </a:cubicBezTo>
                        <a:cubicBezTo>
                          <a:pt x="203882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8" name="Google Shape;1408;p12"/>
                  <p:cNvSpPr/>
                  <p:nvPr/>
                </p:nvSpPr>
                <p:spPr>
                  <a:xfrm>
                    <a:off x="8034627" y="4600440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40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40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09" name="Google Shape;1409;p12"/>
                <p:cNvSpPr/>
                <p:nvPr/>
              </p:nvSpPr>
              <p:spPr>
                <a:xfrm>
                  <a:off x="8180594" y="4455616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10" name="Google Shape;1410;p12"/>
              <p:cNvSpPr/>
              <p:nvPr/>
            </p:nvSpPr>
            <p:spPr>
              <a:xfrm rot="-2797154">
                <a:off x="8176189" y="4564905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2"/>
              <p:cNvSpPr/>
              <p:nvPr/>
            </p:nvSpPr>
            <p:spPr>
              <a:xfrm rot="-2700000">
                <a:off x="8156121" y="450321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7" y="0"/>
                    </a:lnTo>
                    <a:lnTo>
                      <a:pt x="11697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12"/>
              <p:cNvSpPr/>
              <p:nvPr/>
            </p:nvSpPr>
            <p:spPr>
              <a:xfrm rot="-3022674">
                <a:off x="8144129" y="4710932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12"/>
              <p:cNvSpPr/>
              <p:nvPr/>
            </p:nvSpPr>
            <p:spPr>
              <a:xfrm rot="-2663559">
                <a:off x="8177788" y="4722004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12"/>
            <p:cNvGrpSpPr/>
            <p:nvPr/>
          </p:nvGrpSpPr>
          <p:grpSpPr>
            <a:xfrm>
              <a:off x="2087598" y="4212554"/>
              <a:ext cx="141710" cy="320559"/>
              <a:chOff x="4660497" y="4450144"/>
              <a:chExt cx="309478" cy="700064"/>
            </a:xfrm>
          </p:grpSpPr>
          <p:grpSp>
            <p:nvGrpSpPr>
              <p:cNvPr id="1415" name="Google Shape;1415;p12"/>
              <p:cNvGrpSpPr/>
              <p:nvPr/>
            </p:nvGrpSpPr>
            <p:grpSpPr>
              <a:xfrm>
                <a:off x="4660497" y="4450144"/>
                <a:ext cx="309478" cy="700064"/>
                <a:chOff x="4660497" y="4450144"/>
                <a:chExt cx="309478" cy="700064"/>
              </a:xfrm>
            </p:grpSpPr>
            <p:grpSp>
              <p:nvGrpSpPr>
                <p:cNvPr id="1416" name="Google Shape;1416;p12"/>
                <p:cNvGrpSpPr/>
                <p:nvPr/>
              </p:nvGrpSpPr>
              <p:grpSpPr>
                <a:xfrm>
                  <a:off x="4660497" y="4450144"/>
                  <a:ext cx="309478" cy="563003"/>
                  <a:chOff x="4660497" y="4450144"/>
                  <a:chExt cx="309478" cy="563003"/>
                </a:xfrm>
              </p:grpSpPr>
              <p:sp>
                <p:nvSpPr>
                  <p:cNvPr id="1417" name="Google Shape;1417;p12"/>
                  <p:cNvSpPr/>
                  <p:nvPr/>
                </p:nvSpPr>
                <p:spPr>
                  <a:xfrm>
                    <a:off x="4706397" y="4450144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7" y="96464"/>
                        </a:moveTo>
                        <a:cubicBezTo>
                          <a:pt x="217677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7" y="43189"/>
                          <a:pt x="217677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2"/>
                  <p:cNvSpPr/>
                  <p:nvPr/>
                </p:nvSpPr>
                <p:spPr>
                  <a:xfrm>
                    <a:off x="4683892" y="4582750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9" name="Google Shape;1419;p12"/>
                  <p:cNvSpPr/>
                  <p:nvPr/>
                </p:nvSpPr>
                <p:spPr>
                  <a:xfrm>
                    <a:off x="4660497" y="473851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20" name="Google Shape;1420;p12"/>
                <p:cNvSpPr/>
                <p:nvPr/>
              </p:nvSpPr>
              <p:spPr>
                <a:xfrm>
                  <a:off x="4806463" y="459369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6" y="0"/>
                      </a:lnTo>
                      <a:lnTo>
                        <a:pt x="17546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21" name="Google Shape;1421;p12"/>
              <p:cNvSpPr/>
              <p:nvPr/>
            </p:nvSpPr>
            <p:spPr>
              <a:xfrm rot="-2797154">
                <a:off x="4802239" y="4703107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2"/>
              <p:cNvSpPr/>
              <p:nvPr/>
            </p:nvSpPr>
            <p:spPr>
              <a:xfrm rot="-2700000">
                <a:off x="4782162" y="464138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2"/>
              <p:cNvSpPr/>
              <p:nvPr/>
            </p:nvSpPr>
            <p:spPr>
              <a:xfrm rot="-3022674">
                <a:off x="4770078" y="484906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2"/>
              <p:cNvSpPr/>
              <p:nvPr/>
            </p:nvSpPr>
            <p:spPr>
              <a:xfrm rot="-2663559">
                <a:off x="4803659" y="486016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12"/>
            <p:cNvGrpSpPr/>
            <p:nvPr/>
          </p:nvGrpSpPr>
          <p:grpSpPr>
            <a:xfrm>
              <a:off x="1513823" y="3578722"/>
              <a:ext cx="141710" cy="320501"/>
              <a:chOff x="5095089" y="4183532"/>
              <a:chExt cx="309478" cy="699936"/>
            </a:xfrm>
          </p:grpSpPr>
          <p:grpSp>
            <p:nvGrpSpPr>
              <p:cNvPr id="1426" name="Google Shape;1426;p12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1427" name="Google Shape;1427;p12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1428" name="Google Shape;1428;p12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2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2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1" name="Google Shape;1431;p12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32" name="Google Shape;1432;p12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2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2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2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6" name="Google Shape;1436;p12"/>
            <p:cNvGrpSpPr/>
            <p:nvPr/>
          </p:nvGrpSpPr>
          <p:grpSpPr>
            <a:xfrm>
              <a:off x="2467025" y="4197170"/>
              <a:ext cx="141710" cy="320559"/>
              <a:chOff x="5489121" y="4416547"/>
              <a:chExt cx="309478" cy="700064"/>
            </a:xfrm>
          </p:grpSpPr>
          <p:grpSp>
            <p:nvGrpSpPr>
              <p:cNvPr id="1437" name="Google Shape;1437;p12"/>
              <p:cNvGrpSpPr/>
              <p:nvPr/>
            </p:nvGrpSpPr>
            <p:grpSpPr>
              <a:xfrm>
                <a:off x="5489121" y="4416547"/>
                <a:ext cx="309478" cy="700064"/>
                <a:chOff x="5489121" y="4416547"/>
                <a:chExt cx="309478" cy="700064"/>
              </a:xfrm>
            </p:grpSpPr>
            <p:grpSp>
              <p:nvGrpSpPr>
                <p:cNvPr id="1438" name="Google Shape;1438;p12"/>
                <p:cNvGrpSpPr/>
                <p:nvPr/>
              </p:nvGrpSpPr>
              <p:grpSpPr>
                <a:xfrm>
                  <a:off x="5489121" y="4416547"/>
                  <a:ext cx="309478" cy="562876"/>
                  <a:chOff x="5489121" y="4416547"/>
                  <a:chExt cx="309478" cy="562876"/>
                </a:xfrm>
              </p:grpSpPr>
              <p:sp>
                <p:nvSpPr>
                  <p:cNvPr id="1439" name="Google Shape;1439;p12"/>
                  <p:cNvSpPr/>
                  <p:nvPr/>
                </p:nvSpPr>
                <p:spPr>
                  <a:xfrm>
                    <a:off x="5535022" y="4416547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39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39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0" name="Google Shape;1440;p12"/>
                  <p:cNvSpPr/>
                  <p:nvPr/>
                </p:nvSpPr>
                <p:spPr>
                  <a:xfrm>
                    <a:off x="5512517" y="4549026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2"/>
                  <p:cNvSpPr/>
                  <p:nvPr/>
                </p:nvSpPr>
                <p:spPr>
                  <a:xfrm>
                    <a:off x="5489121" y="4704794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8" y="137315"/>
                        </a:moveTo>
                        <a:cubicBezTo>
                          <a:pt x="309478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-1" y="213152"/>
                          <a:pt x="-1" y="137315"/>
                        </a:cubicBezTo>
                        <a:cubicBezTo>
                          <a:pt x="-1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8" y="61478"/>
                          <a:pt x="309478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2" name="Google Shape;1442;p12"/>
                <p:cNvSpPr/>
                <p:nvPr/>
              </p:nvSpPr>
              <p:spPr>
                <a:xfrm>
                  <a:off x="5635087" y="456009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43" name="Google Shape;1443;p12"/>
              <p:cNvSpPr/>
              <p:nvPr/>
            </p:nvSpPr>
            <p:spPr>
              <a:xfrm rot="-2797154">
                <a:off x="5630792" y="466941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12"/>
              <p:cNvSpPr/>
              <p:nvPr/>
            </p:nvSpPr>
            <p:spPr>
              <a:xfrm rot="-2700000">
                <a:off x="5610786" y="4607748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12"/>
              <p:cNvSpPr/>
              <p:nvPr/>
            </p:nvSpPr>
            <p:spPr>
              <a:xfrm rot="-3022674">
                <a:off x="5598719" y="4815435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12"/>
              <p:cNvSpPr/>
              <p:nvPr/>
            </p:nvSpPr>
            <p:spPr>
              <a:xfrm rot="-2663559">
                <a:off x="5632258" y="4826435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7" name="Google Shape;1447;p12"/>
            <p:cNvGrpSpPr/>
            <p:nvPr/>
          </p:nvGrpSpPr>
          <p:grpSpPr>
            <a:xfrm>
              <a:off x="1358735" y="3972278"/>
              <a:ext cx="406364" cy="197428"/>
              <a:chOff x="7509781" y="3494285"/>
              <a:chExt cx="887451" cy="431160"/>
            </a:xfrm>
          </p:grpSpPr>
          <p:sp>
            <p:nvSpPr>
              <p:cNvPr id="1448" name="Google Shape;1448;p12"/>
              <p:cNvSpPr/>
              <p:nvPr/>
            </p:nvSpPr>
            <p:spPr>
              <a:xfrm>
                <a:off x="7741424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5" y="309118"/>
                    </a:moveTo>
                    <a:lnTo>
                      <a:pt x="15385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5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12"/>
              <p:cNvSpPr/>
              <p:nvPr/>
            </p:nvSpPr>
            <p:spPr>
              <a:xfrm>
                <a:off x="8177542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4" y="309118"/>
                    </a:moveTo>
                    <a:lnTo>
                      <a:pt x="15384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4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0" name="Google Shape;1450;p12"/>
              <p:cNvGrpSpPr/>
              <p:nvPr/>
            </p:nvGrpSpPr>
            <p:grpSpPr>
              <a:xfrm>
                <a:off x="7509781" y="3494285"/>
                <a:ext cx="887451" cy="325788"/>
                <a:chOff x="7509781" y="3494285"/>
                <a:chExt cx="887451" cy="325788"/>
              </a:xfrm>
            </p:grpSpPr>
            <p:sp>
              <p:nvSpPr>
                <p:cNvPr id="1451" name="Google Shape;1451;p12"/>
                <p:cNvSpPr/>
                <p:nvPr/>
              </p:nvSpPr>
              <p:spPr>
                <a:xfrm>
                  <a:off x="7509781" y="3494285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295471" y="322353"/>
                      </a:moveTo>
                      <a:lnTo>
                        <a:pt x="3157" y="18962"/>
                      </a:lnTo>
                      <a:cubicBezTo>
                        <a:pt x="-3709" y="11835"/>
                        <a:pt x="1377" y="0"/>
                        <a:pt x="11168" y="0"/>
                      </a:cubicBezTo>
                      <a:lnTo>
                        <a:pt x="583970" y="0"/>
                      </a:lnTo>
                      <a:cubicBezTo>
                        <a:pt x="587022" y="0"/>
                        <a:pt x="589947" y="1272"/>
                        <a:pt x="591981" y="3436"/>
                      </a:cubicBezTo>
                      <a:lnTo>
                        <a:pt x="884294" y="306827"/>
                      </a:lnTo>
                      <a:cubicBezTo>
                        <a:pt x="891161" y="313953"/>
                        <a:pt x="886074" y="325789"/>
                        <a:pt x="876284" y="325789"/>
                      </a:cubicBezTo>
                      <a:lnTo>
                        <a:pt x="303481" y="325789"/>
                      </a:lnTo>
                      <a:cubicBezTo>
                        <a:pt x="300430" y="325789"/>
                        <a:pt x="297505" y="324516"/>
                        <a:pt x="29547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12"/>
                <p:cNvSpPr/>
                <p:nvPr/>
              </p:nvSpPr>
              <p:spPr>
                <a:xfrm>
                  <a:off x="7533155" y="3510065"/>
                  <a:ext cx="840703" cy="294101"/>
                </a:xfrm>
                <a:custGeom>
                  <a:rect b="b" l="l" r="r" t="t"/>
                  <a:pathLst>
                    <a:path extrusionOk="0" h="294101" w="840703">
                      <a:moveTo>
                        <a:pt x="840704" y="294101"/>
                      </a:moveTo>
                      <a:lnTo>
                        <a:pt x="283413" y="294101"/>
                      </a:lnTo>
                      <a:lnTo>
                        <a:pt x="0" y="0"/>
                      </a:lnTo>
                      <a:lnTo>
                        <a:pt x="557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12"/>
                <p:cNvSpPr/>
                <p:nvPr/>
              </p:nvSpPr>
              <p:spPr>
                <a:xfrm>
                  <a:off x="7590753" y="3510192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15778" y="241542"/>
                      </a:moveTo>
                      <a:lnTo>
                        <a:pt x="732628" y="241542"/>
                      </a:lnTo>
                      <a:lnTo>
                        <a:pt x="721820" y="230343"/>
                      </a:lnTo>
                      <a:lnTo>
                        <a:pt x="605098" y="230343"/>
                      </a:lnTo>
                      <a:lnTo>
                        <a:pt x="534022" y="156277"/>
                      </a:lnTo>
                      <a:lnTo>
                        <a:pt x="650363" y="156277"/>
                      </a:lnTo>
                      <a:lnTo>
                        <a:pt x="639555" y="145078"/>
                      </a:lnTo>
                      <a:lnTo>
                        <a:pt x="523215" y="145078"/>
                      </a:lnTo>
                      <a:lnTo>
                        <a:pt x="452139" y="71012"/>
                      </a:lnTo>
                      <a:lnTo>
                        <a:pt x="568098" y="71012"/>
                      </a:lnTo>
                      <a:lnTo>
                        <a:pt x="557291" y="59813"/>
                      </a:lnTo>
                      <a:lnTo>
                        <a:pt x="441332" y="59813"/>
                      </a:lnTo>
                      <a:lnTo>
                        <a:pt x="383988" y="0"/>
                      </a:lnTo>
                      <a:lnTo>
                        <a:pt x="368475" y="0"/>
                      </a:lnTo>
                      <a:lnTo>
                        <a:pt x="425819" y="59813"/>
                      </a:lnTo>
                      <a:lnTo>
                        <a:pt x="163258" y="59813"/>
                      </a:lnTo>
                      <a:lnTo>
                        <a:pt x="105915" y="0"/>
                      </a:lnTo>
                      <a:lnTo>
                        <a:pt x="90403" y="0"/>
                      </a:lnTo>
                      <a:lnTo>
                        <a:pt x="147746" y="59813"/>
                      </a:lnTo>
                      <a:lnTo>
                        <a:pt x="0" y="59813"/>
                      </a:lnTo>
                      <a:lnTo>
                        <a:pt x="10808" y="71012"/>
                      </a:lnTo>
                      <a:lnTo>
                        <a:pt x="158554" y="71012"/>
                      </a:lnTo>
                      <a:lnTo>
                        <a:pt x="229630" y="145078"/>
                      </a:lnTo>
                      <a:lnTo>
                        <a:pt x="82265" y="145078"/>
                      </a:lnTo>
                      <a:lnTo>
                        <a:pt x="93073" y="156277"/>
                      </a:lnTo>
                      <a:lnTo>
                        <a:pt x="240437" y="156277"/>
                      </a:lnTo>
                      <a:lnTo>
                        <a:pt x="311513" y="230343"/>
                      </a:lnTo>
                      <a:lnTo>
                        <a:pt x="164530" y="230343"/>
                      </a:lnTo>
                      <a:lnTo>
                        <a:pt x="175337" y="241542"/>
                      </a:lnTo>
                      <a:lnTo>
                        <a:pt x="322194" y="241542"/>
                      </a:lnTo>
                      <a:lnTo>
                        <a:pt x="372417" y="293974"/>
                      </a:lnTo>
                      <a:lnTo>
                        <a:pt x="387929" y="293974"/>
                      </a:lnTo>
                      <a:lnTo>
                        <a:pt x="337705" y="241542"/>
                      </a:lnTo>
                      <a:lnTo>
                        <a:pt x="600267" y="241542"/>
                      </a:lnTo>
                      <a:lnTo>
                        <a:pt x="650490" y="293974"/>
                      </a:lnTo>
                      <a:lnTo>
                        <a:pt x="666002" y="293974"/>
                      </a:lnTo>
                      <a:lnTo>
                        <a:pt x="615778" y="241542"/>
                      </a:lnTo>
                      <a:close/>
                      <a:moveTo>
                        <a:pt x="174193" y="70885"/>
                      </a:moveTo>
                      <a:lnTo>
                        <a:pt x="436754" y="70885"/>
                      </a:lnTo>
                      <a:lnTo>
                        <a:pt x="507830" y="144950"/>
                      </a:lnTo>
                      <a:lnTo>
                        <a:pt x="245269" y="144950"/>
                      </a:lnTo>
                      <a:lnTo>
                        <a:pt x="174193" y="70885"/>
                      </a:lnTo>
                      <a:close/>
                      <a:moveTo>
                        <a:pt x="326898" y="230343"/>
                      </a:moveTo>
                      <a:lnTo>
                        <a:pt x="255822" y="156277"/>
                      </a:lnTo>
                      <a:lnTo>
                        <a:pt x="518383" y="156277"/>
                      </a:lnTo>
                      <a:lnTo>
                        <a:pt x="589459" y="230343"/>
                      </a:lnTo>
                      <a:lnTo>
                        <a:pt x="326898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54" name="Google Shape;1454;p12"/>
            <p:cNvSpPr/>
            <p:nvPr/>
          </p:nvSpPr>
          <p:spPr>
            <a:xfrm>
              <a:off x="422768" y="4516830"/>
              <a:ext cx="3533414" cy="86984"/>
            </a:xfrm>
            <a:custGeom>
              <a:rect b="b" l="l" r="r" t="t"/>
              <a:pathLst>
                <a:path extrusionOk="0" h="189619" w="7702635">
                  <a:moveTo>
                    <a:pt x="7607911" y="189619"/>
                  </a:moveTo>
                  <a:lnTo>
                    <a:pt x="94725" y="189619"/>
                  </a:lnTo>
                  <a:cubicBezTo>
                    <a:pt x="42468" y="189619"/>
                    <a:pt x="0" y="147241"/>
                    <a:pt x="0" y="94809"/>
                  </a:cubicBezTo>
                  <a:lnTo>
                    <a:pt x="0" y="94809"/>
                  </a:lnTo>
                  <a:cubicBezTo>
                    <a:pt x="0" y="42505"/>
                    <a:pt x="42340" y="0"/>
                    <a:pt x="94725" y="0"/>
                  </a:cubicBezTo>
                  <a:lnTo>
                    <a:pt x="7607911" y="0"/>
                  </a:lnTo>
                  <a:cubicBezTo>
                    <a:pt x="7660168" y="0"/>
                    <a:pt x="7702636" y="42378"/>
                    <a:pt x="7702636" y="94809"/>
                  </a:cubicBezTo>
                  <a:lnTo>
                    <a:pt x="7702636" y="94809"/>
                  </a:lnTo>
                  <a:cubicBezTo>
                    <a:pt x="7702636" y="147114"/>
                    <a:pt x="7660168" y="189619"/>
                    <a:pt x="7607911" y="189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5" name="Google Shape;1455;p12"/>
            <p:cNvGrpSpPr/>
            <p:nvPr/>
          </p:nvGrpSpPr>
          <p:grpSpPr>
            <a:xfrm>
              <a:off x="632391" y="3681851"/>
              <a:ext cx="353577" cy="835988"/>
              <a:chOff x="8550086" y="2701311"/>
              <a:chExt cx="772170" cy="1825699"/>
            </a:xfrm>
          </p:grpSpPr>
          <p:grpSp>
            <p:nvGrpSpPr>
              <p:cNvPr id="1456" name="Google Shape;1456;p12"/>
              <p:cNvGrpSpPr/>
              <p:nvPr/>
            </p:nvGrpSpPr>
            <p:grpSpPr>
              <a:xfrm>
                <a:off x="8550086" y="2701311"/>
                <a:ext cx="772170" cy="1825699"/>
                <a:chOff x="8550086" y="2701311"/>
                <a:chExt cx="772170" cy="1825699"/>
              </a:xfrm>
            </p:grpSpPr>
            <p:sp>
              <p:nvSpPr>
                <p:cNvPr id="1457" name="Google Shape;1457;p12"/>
                <p:cNvSpPr/>
                <p:nvPr/>
              </p:nvSpPr>
              <p:spPr>
                <a:xfrm>
                  <a:off x="8550086" y="2701320"/>
                  <a:ext cx="738349" cy="1825690"/>
                </a:xfrm>
                <a:custGeom>
                  <a:rect b="b" l="l" r="r" t="t"/>
                  <a:pathLst>
                    <a:path extrusionOk="0" h="1825690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8" name="Google Shape;1458;p12"/>
                <p:cNvSpPr/>
                <p:nvPr/>
              </p:nvSpPr>
              <p:spPr>
                <a:xfrm>
                  <a:off x="8550086" y="2701320"/>
                  <a:ext cx="738349" cy="77629"/>
                </a:xfrm>
                <a:custGeom>
                  <a:rect b="b" l="l" r="r" t="t"/>
                  <a:pathLst>
                    <a:path extrusionOk="0" h="77629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12"/>
                <p:cNvSpPr/>
                <p:nvPr/>
              </p:nvSpPr>
              <p:spPr>
                <a:xfrm>
                  <a:off x="9123280" y="2701311"/>
                  <a:ext cx="165158" cy="1825690"/>
                </a:xfrm>
                <a:custGeom>
                  <a:rect b="b" l="l" r="r" t="t"/>
                  <a:pathLst>
                    <a:path extrusionOk="0" h="1825690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12"/>
                <p:cNvSpPr/>
                <p:nvPr/>
              </p:nvSpPr>
              <p:spPr>
                <a:xfrm>
                  <a:off x="9123270" y="2701320"/>
                  <a:ext cx="198986" cy="77629"/>
                </a:xfrm>
                <a:custGeom>
                  <a:rect b="b" l="l" r="r" t="t"/>
                  <a:pathLst>
                    <a:path extrusionOk="0" h="77629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1" name="Google Shape;1461;p12"/>
              <p:cNvGrpSpPr/>
              <p:nvPr/>
            </p:nvGrpSpPr>
            <p:grpSpPr>
              <a:xfrm>
                <a:off x="8601425" y="2901981"/>
                <a:ext cx="465458" cy="971633"/>
                <a:chOff x="8601425" y="2901981"/>
                <a:chExt cx="465458" cy="971633"/>
              </a:xfrm>
            </p:grpSpPr>
            <p:sp>
              <p:nvSpPr>
                <p:cNvPr id="1462" name="Google Shape;1462;p12"/>
                <p:cNvSpPr/>
                <p:nvPr/>
              </p:nvSpPr>
              <p:spPr>
                <a:xfrm rot="10800000">
                  <a:off x="8601521" y="2901981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12"/>
                <p:cNvSpPr/>
                <p:nvPr/>
              </p:nvSpPr>
              <p:spPr>
                <a:xfrm rot="10800000">
                  <a:off x="8601436" y="3019112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12"/>
                <p:cNvSpPr/>
                <p:nvPr/>
              </p:nvSpPr>
              <p:spPr>
                <a:xfrm rot="10800000">
                  <a:off x="8601478" y="3136358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12"/>
                <p:cNvSpPr/>
                <p:nvPr/>
              </p:nvSpPr>
              <p:spPr>
                <a:xfrm rot="10800000">
                  <a:off x="8601512" y="325348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12"/>
                <p:cNvSpPr/>
                <p:nvPr/>
              </p:nvSpPr>
              <p:spPr>
                <a:xfrm rot="10800000">
                  <a:off x="8601427" y="3370615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12"/>
                <p:cNvSpPr/>
                <p:nvPr/>
              </p:nvSpPr>
              <p:spPr>
                <a:xfrm rot="10800000">
                  <a:off x="8601469" y="348787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8" name="Google Shape;1468;p12"/>
                <p:cNvSpPr/>
                <p:nvPr/>
              </p:nvSpPr>
              <p:spPr>
                <a:xfrm rot="10800000">
                  <a:off x="8601510" y="360500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9" name="Google Shape;1469;p12"/>
                <p:cNvSpPr/>
                <p:nvPr/>
              </p:nvSpPr>
              <p:spPr>
                <a:xfrm rot="10800000">
                  <a:off x="8601425" y="3722136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0" name="Google Shape;1470;p12"/>
                <p:cNvSpPr/>
                <p:nvPr/>
              </p:nvSpPr>
              <p:spPr>
                <a:xfrm rot="10800000">
                  <a:off x="8601467" y="383925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71" name="Google Shape;1471;p12"/>
            <p:cNvGrpSpPr/>
            <p:nvPr/>
          </p:nvGrpSpPr>
          <p:grpSpPr>
            <a:xfrm>
              <a:off x="2931226" y="3987218"/>
              <a:ext cx="671348" cy="538850"/>
              <a:chOff x="4756621" y="2715191"/>
              <a:chExt cx="1466145" cy="1176785"/>
            </a:xfrm>
          </p:grpSpPr>
          <p:sp>
            <p:nvSpPr>
              <p:cNvPr id="1472" name="Google Shape;1472;p12"/>
              <p:cNvSpPr/>
              <p:nvPr/>
            </p:nvSpPr>
            <p:spPr>
              <a:xfrm>
                <a:off x="5015367" y="2715191"/>
                <a:ext cx="720294" cy="442996"/>
              </a:xfrm>
              <a:custGeom>
                <a:rect b="b" l="l" r="r" t="t"/>
                <a:pathLst>
                  <a:path extrusionOk="0" h="442996" w="720294">
                    <a:moveTo>
                      <a:pt x="229248" y="442997"/>
                    </a:moveTo>
                    <a:lnTo>
                      <a:pt x="0" y="0"/>
                    </a:lnTo>
                    <a:lnTo>
                      <a:pt x="461548" y="0"/>
                    </a:lnTo>
                    <a:lnTo>
                      <a:pt x="720294" y="251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12"/>
              <p:cNvSpPr/>
              <p:nvPr/>
            </p:nvSpPr>
            <p:spPr>
              <a:xfrm>
                <a:off x="5264196" y="2966914"/>
                <a:ext cx="471465" cy="925062"/>
              </a:xfrm>
              <a:custGeom>
                <a:rect b="b" l="l" r="r" t="t"/>
                <a:pathLst>
                  <a:path extrusionOk="0" h="925062" w="471465">
                    <a:moveTo>
                      <a:pt x="0" y="0"/>
                    </a:moveTo>
                    <a:lnTo>
                      <a:pt x="471465" y="0"/>
                    </a:lnTo>
                    <a:lnTo>
                      <a:pt x="471465" y="925062"/>
                    </a:lnTo>
                    <a:lnTo>
                      <a:pt x="0" y="9250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12"/>
              <p:cNvSpPr/>
              <p:nvPr/>
            </p:nvSpPr>
            <p:spPr>
              <a:xfrm>
                <a:off x="4756621" y="2715191"/>
                <a:ext cx="517365" cy="1176785"/>
              </a:xfrm>
              <a:custGeom>
                <a:rect b="b" l="l" r="r" t="t"/>
                <a:pathLst>
                  <a:path extrusionOk="0" h="1176785" w="517365">
                    <a:moveTo>
                      <a:pt x="517366" y="1176785"/>
                    </a:moveTo>
                    <a:lnTo>
                      <a:pt x="258747" y="1176785"/>
                    </a:lnTo>
                    <a:lnTo>
                      <a:pt x="0" y="1176785"/>
                    </a:lnTo>
                    <a:lnTo>
                      <a:pt x="0" y="562622"/>
                    </a:lnTo>
                    <a:lnTo>
                      <a:pt x="0" y="251850"/>
                    </a:lnTo>
                    <a:lnTo>
                      <a:pt x="258747" y="0"/>
                    </a:lnTo>
                    <a:lnTo>
                      <a:pt x="517366" y="251850"/>
                    </a:lnTo>
                    <a:lnTo>
                      <a:pt x="517366" y="5626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5" name="Google Shape;1475;p12"/>
              <p:cNvGrpSpPr/>
              <p:nvPr/>
            </p:nvGrpSpPr>
            <p:grpSpPr>
              <a:xfrm>
                <a:off x="4870673" y="2994402"/>
                <a:ext cx="289515" cy="168621"/>
                <a:chOff x="4870673" y="2994402"/>
                <a:chExt cx="289515" cy="168621"/>
              </a:xfrm>
            </p:grpSpPr>
            <p:sp>
              <p:nvSpPr>
                <p:cNvPr id="1476" name="Google Shape;1476;p12"/>
                <p:cNvSpPr/>
                <p:nvPr/>
              </p:nvSpPr>
              <p:spPr>
                <a:xfrm>
                  <a:off x="4870673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7" name="Google Shape;1477;p12"/>
                <p:cNvSpPr/>
                <p:nvPr/>
              </p:nvSpPr>
              <p:spPr>
                <a:xfrm>
                  <a:off x="5067116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78" name="Google Shape;1478;p12"/>
              <p:cNvGrpSpPr/>
              <p:nvPr/>
            </p:nvGrpSpPr>
            <p:grpSpPr>
              <a:xfrm>
                <a:off x="4870673" y="3248925"/>
                <a:ext cx="289515" cy="168621"/>
                <a:chOff x="4870673" y="3248925"/>
                <a:chExt cx="289515" cy="168621"/>
              </a:xfrm>
            </p:grpSpPr>
            <p:sp>
              <p:nvSpPr>
                <p:cNvPr id="1479" name="Google Shape;1479;p12"/>
                <p:cNvSpPr/>
                <p:nvPr/>
              </p:nvSpPr>
              <p:spPr>
                <a:xfrm>
                  <a:off x="4870673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0" name="Google Shape;1480;p12"/>
                <p:cNvSpPr/>
                <p:nvPr/>
              </p:nvSpPr>
              <p:spPr>
                <a:xfrm>
                  <a:off x="5067116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1" name="Google Shape;1481;p12"/>
              <p:cNvGrpSpPr/>
              <p:nvPr/>
            </p:nvGrpSpPr>
            <p:grpSpPr>
              <a:xfrm>
                <a:off x="4870673" y="3503575"/>
                <a:ext cx="289515" cy="168621"/>
                <a:chOff x="4870673" y="3503575"/>
                <a:chExt cx="289515" cy="168621"/>
              </a:xfrm>
            </p:grpSpPr>
            <p:sp>
              <p:nvSpPr>
                <p:cNvPr id="1482" name="Google Shape;1482;p12"/>
                <p:cNvSpPr/>
                <p:nvPr/>
              </p:nvSpPr>
              <p:spPr>
                <a:xfrm>
                  <a:off x="4870673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3" name="Google Shape;1483;p12"/>
                <p:cNvSpPr/>
                <p:nvPr/>
              </p:nvSpPr>
              <p:spPr>
                <a:xfrm>
                  <a:off x="5067116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4" name="Google Shape;1484;p12"/>
              <p:cNvGrpSpPr/>
              <p:nvPr/>
            </p:nvGrpSpPr>
            <p:grpSpPr>
              <a:xfrm>
                <a:off x="5551932" y="3235944"/>
                <a:ext cx="670834" cy="655014"/>
                <a:chOff x="5551932" y="3235944"/>
                <a:chExt cx="670834" cy="655014"/>
              </a:xfrm>
            </p:grpSpPr>
            <p:grpSp>
              <p:nvGrpSpPr>
                <p:cNvPr id="1485" name="Google Shape;1485;p12"/>
                <p:cNvGrpSpPr/>
                <p:nvPr/>
              </p:nvGrpSpPr>
              <p:grpSpPr>
                <a:xfrm>
                  <a:off x="5551932" y="3235944"/>
                  <a:ext cx="670834" cy="655013"/>
                  <a:chOff x="5551932" y="3235944"/>
                  <a:chExt cx="670834" cy="655013"/>
                </a:xfrm>
              </p:grpSpPr>
              <p:sp>
                <p:nvSpPr>
                  <p:cNvPr id="1486" name="Google Shape;1486;p12"/>
                  <p:cNvSpPr/>
                  <p:nvPr/>
                </p:nvSpPr>
                <p:spPr>
                  <a:xfrm>
                    <a:off x="5551932" y="3235944"/>
                    <a:ext cx="670833" cy="442996"/>
                  </a:xfrm>
                  <a:custGeom>
                    <a:rect b="b" l="l" r="r" t="t"/>
                    <a:pathLst>
                      <a:path extrusionOk="0" h="442996" w="670833">
                        <a:moveTo>
                          <a:pt x="213482" y="442997"/>
                        </a:moveTo>
                        <a:lnTo>
                          <a:pt x="0" y="0"/>
                        </a:lnTo>
                        <a:lnTo>
                          <a:pt x="429888" y="0"/>
                        </a:lnTo>
                        <a:lnTo>
                          <a:pt x="670834" y="25197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7" name="Google Shape;1487;p12"/>
                  <p:cNvSpPr/>
                  <p:nvPr/>
                </p:nvSpPr>
                <p:spPr>
                  <a:xfrm>
                    <a:off x="5783724" y="3487794"/>
                    <a:ext cx="439042" cy="403163"/>
                  </a:xfrm>
                  <a:custGeom>
                    <a:rect b="b" l="l" r="r" t="t"/>
                    <a:pathLst>
                      <a:path extrusionOk="0" h="403163" w="439042">
                        <a:moveTo>
                          <a:pt x="0" y="0"/>
                        </a:moveTo>
                        <a:lnTo>
                          <a:pt x="439043" y="0"/>
                        </a:lnTo>
                        <a:lnTo>
                          <a:pt x="439043" y="403164"/>
                        </a:lnTo>
                        <a:lnTo>
                          <a:pt x="0" y="40316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2"/>
                  <p:cNvSpPr/>
                  <p:nvPr/>
                </p:nvSpPr>
                <p:spPr>
                  <a:xfrm>
                    <a:off x="5551932" y="3235944"/>
                    <a:ext cx="240945" cy="655013"/>
                  </a:xfrm>
                  <a:custGeom>
                    <a:rect b="b" l="l" r="r" t="t"/>
                    <a:pathLst>
                      <a:path extrusionOk="0" h="655013" w="240945">
                        <a:moveTo>
                          <a:pt x="240946" y="655014"/>
                        </a:moveTo>
                        <a:lnTo>
                          <a:pt x="0" y="655014"/>
                        </a:lnTo>
                        <a:lnTo>
                          <a:pt x="0" y="0"/>
                        </a:lnTo>
                        <a:lnTo>
                          <a:pt x="240946" y="251977"/>
                        </a:lnTo>
                        <a:lnTo>
                          <a:pt x="240946" y="56262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89" name="Google Shape;1489;p12"/>
                <p:cNvSpPr/>
                <p:nvPr/>
              </p:nvSpPr>
              <p:spPr>
                <a:xfrm>
                  <a:off x="5949398" y="3641399"/>
                  <a:ext cx="137956" cy="249559"/>
                </a:xfrm>
                <a:custGeom>
                  <a:rect b="b" l="l" r="r" t="t"/>
                  <a:pathLst>
                    <a:path extrusionOk="0" h="249559" w="137956">
                      <a:moveTo>
                        <a:pt x="69041" y="0"/>
                      </a:moveTo>
                      <a:cubicBezTo>
                        <a:pt x="30897" y="0"/>
                        <a:pt x="0" y="30924"/>
                        <a:pt x="0" y="69103"/>
                      </a:cubicBezTo>
                      <a:lnTo>
                        <a:pt x="0" y="249559"/>
                      </a:lnTo>
                      <a:lnTo>
                        <a:pt x="137956" y="249559"/>
                      </a:lnTo>
                      <a:lnTo>
                        <a:pt x="137956" y="69103"/>
                      </a:lnTo>
                      <a:cubicBezTo>
                        <a:pt x="138083" y="30924"/>
                        <a:pt x="107186" y="0"/>
                        <a:pt x="690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90" name="Google Shape;1490;p12"/>
            <p:cNvSpPr/>
            <p:nvPr/>
          </p:nvSpPr>
          <p:spPr>
            <a:xfrm>
              <a:off x="713213" y="3065778"/>
              <a:ext cx="330333" cy="177926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1" name="Google Shape;1491;p12"/>
          <p:cNvSpPr txBox="1"/>
          <p:nvPr>
            <p:ph idx="11" type="ftr"/>
          </p:nvPr>
        </p:nvSpPr>
        <p:spPr>
          <a:xfrm>
            <a:off x="1585749" y="4749010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492" name="Google Shape;1492;p1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leaves and text&#10;&#10;AI-generated content may be incorrect." id="1493" name="Google Shape;14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3"/>
          <p:cNvSpPr txBox="1"/>
          <p:nvPr>
            <p:ph idx="11" type="ftr"/>
          </p:nvPr>
        </p:nvSpPr>
        <p:spPr>
          <a:xfrm>
            <a:off x="1434109" y="4763455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499" name="Google Shape;1499;p1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0" name="Google Shape;1500;p13"/>
          <p:cNvSpPr txBox="1"/>
          <p:nvPr>
            <p:ph type="title"/>
          </p:nvPr>
        </p:nvSpPr>
        <p:spPr>
          <a:xfrm>
            <a:off x="88233" y="-3325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Sequential Decision Model</a:t>
            </a:r>
            <a:endParaRPr/>
          </a:p>
        </p:txBody>
      </p:sp>
      <p:pic>
        <p:nvPicPr>
          <p:cNvPr descr="A logo with leaves and text&#10;&#10;AI-generated content may be incorrect." id="1501" name="Google Shape;15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2" name="Google Shape;1502;p13"/>
          <p:cNvGrpSpPr/>
          <p:nvPr/>
        </p:nvGrpSpPr>
        <p:grpSpPr>
          <a:xfrm>
            <a:off x="196410" y="692743"/>
            <a:ext cx="8543084" cy="3805111"/>
            <a:chOff x="254774" y="889418"/>
            <a:chExt cx="11348746" cy="5014582"/>
          </a:xfrm>
        </p:grpSpPr>
        <p:cxnSp>
          <p:nvCxnSpPr>
            <p:cNvPr id="1503" name="Google Shape;1503;p13"/>
            <p:cNvCxnSpPr/>
            <p:nvPr/>
          </p:nvCxnSpPr>
          <p:spPr>
            <a:xfrm flipH="1" rot="10800000">
              <a:off x="1055880" y="1182240"/>
              <a:ext cx="360" cy="440784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04" name="Google Shape;1504;p13"/>
            <p:cNvCxnSpPr/>
            <p:nvPr/>
          </p:nvCxnSpPr>
          <p:spPr>
            <a:xfrm>
              <a:off x="1055880" y="5589720"/>
              <a:ext cx="10532880" cy="36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"/>
              <a:miter lim="8000"/>
              <a:headEnd len="sm" w="sm" type="none"/>
              <a:tailEnd len="med" w="med" type="triangle"/>
            </a:ln>
          </p:spPr>
        </p:cxnSp>
        <p:sp>
          <p:nvSpPr>
            <p:cNvPr id="1505" name="Google Shape;1505;p13"/>
            <p:cNvSpPr/>
            <p:nvPr/>
          </p:nvSpPr>
          <p:spPr>
            <a:xfrm>
              <a:off x="254774" y="889418"/>
              <a:ext cx="102168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Location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3"/>
            <p:cNvSpPr/>
            <p:nvPr/>
          </p:nvSpPr>
          <p:spPr>
            <a:xfrm>
              <a:off x="10923480" y="5585400"/>
              <a:ext cx="68004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Time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945360" y="475020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1671840" y="475020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2398320" y="475020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3103200" y="475560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3829680" y="475020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4556160" y="475020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5264280" y="475956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5982120" y="475956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6706080" y="475020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7414200" y="474876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8148600" y="475560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8867160" y="477036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9593640" y="477036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10320120" y="477036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11025000" y="4767480"/>
              <a:ext cx="221400" cy="221400"/>
            </a:xfrm>
            <a:prstGeom prst="ellipse">
              <a:avLst/>
            </a:prstGeom>
            <a:solidFill>
              <a:srgbClr val="ED7D31"/>
            </a:solidFill>
            <a:ln cap="flat" cmpd="sng" w="126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22" name="Google Shape;1522;p13"/>
            <p:cNvCxnSpPr>
              <a:stCxn id="1507" idx="6"/>
              <a:endCxn id="1508" idx="2"/>
            </p:cNvCxnSpPr>
            <p:nvPr/>
          </p:nvCxnSpPr>
          <p:spPr>
            <a:xfrm>
              <a:off x="1166760" y="4860900"/>
              <a:ext cx="505200" cy="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23" name="Google Shape;1523;p13"/>
            <p:cNvCxnSpPr/>
            <p:nvPr/>
          </p:nvCxnSpPr>
          <p:spPr>
            <a:xfrm>
              <a:off x="1893240" y="48610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24" name="Google Shape;1524;p13"/>
            <p:cNvCxnSpPr/>
            <p:nvPr/>
          </p:nvCxnSpPr>
          <p:spPr>
            <a:xfrm>
              <a:off x="261972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25" name="Google Shape;1525;p13"/>
            <p:cNvCxnSpPr/>
            <p:nvPr/>
          </p:nvCxnSpPr>
          <p:spPr>
            <a:xfrm>
              <a:off x="332460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26" name="Google Shape;1526;p13"/>
            <p:cNvCxnSpPr/>
            <p:nvPr/>
          </p:nvCxnSpPr>
          <p:spPr>
            <a:xfrm>
              <a:off x="405108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27" name="Google Shape;1527;p13"/>
            <p:cNvCxnSpPr/>
            <p:nvPr/>
          </p:nvCxnSpPr>
          <p:spPr>
            <a:xfrm>
              <a:off x="475920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28" name="Google Shape;1528;p13"/>
            <p:cNvCxnSpPr/>
            <p:nvPr/>
          </p:nvCxnSpPr>
          <p:spPr>
            <a:xfrm>
              <a:off x="547704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29" name="Google Shape;1529;p13"/>
            <p:cNvCxnSpPr/>
            <p:nvPr/>
          </p:nvCxnSpPr>
          <p:spPr>
            <a:xfrm>
              <a:off x="620352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30" name="Google Shape;1530;p13"/>
            <p:cNvCxnSpPr/>
            <p:nvPr/>
          </p:nvCxnSpPr>
          <p:spPr>
            <a:xfrm>
              <a:off x="691164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31" name="Google Shape;1531;p13"/>
            <p:cNvCxnSpPr/>
            <p:nvPr/>
          </p:nvCxnSpPr>
          <p:spPr>
            <a:xfrm>
              <a:off x="764352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32" name="Google Shape;1532;p13"/>
            <p:cNvCxnSpPr/>
            <p:nvPr/>
          </p:nvCxnSpPr>
          <p:spPr>
            <a:xfrm>
              <a:off x="837000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33" name="Google Shape;1533;p13"/>
            <p:cNvCxnSpPr/>
            <p:nvPr/>
          </p:nvCxnSpPr>
          <p:spPr>
            <a:xfrm>
              <a:off x="907812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34" name="Google Shape;1534;p13"/>
            <p:cNvCxnSpPr/>
            <p:nvPr/>
          </p:nvCxnSpPr>
          <p:spPr>
            <a:xfrm>
              <a:off x="9815400" y="4859280"/>
              <a:ext cx="50508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35" name="Google Shape;1535;p13"/>
            <p:cNvCxnSpPr/>
            <p:nvPr/>
          </p:nvCxnSpPr>
          <p:spPr>
            <a:xfrm>
              <a:off x="10523160" y="4859280"/>
              <a:ext cx="505440" cy="36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1536" name="Google Shape;1536;p13"/>
            <p:cNvSpPr/>
            <p:nvPr/>
          </p:nvSpPr>
          <p:spPr>
            <a:xfrm>
              <a:off x="2018880" y="40323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2745360" y="40323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3450240" y="40377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13"/>
            <p:cNvSpPr/>
            <p:nvPr/>
          </p:nvSpPr>
          <p:spPr>
            <a:xfrm>
              <a:off x="4176720" y="40323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13"/>
            <p:cNvSpPr/>
            <p:nvPr/>
          </p:nvSpPr>
          <p:spPr>
            <a:xfrm>
              <a:off x="4903200" y="40323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13"/>
            <p:cNvSpPr/>
            <p:nvPr/>
          </p:nvSpPr>
          <p:spPr>
            <a:xfrm>
              <a:off x="5644440" y="40359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6371280" y="40359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13"/>
            <p:cNvSpPr/>
            <p:nvPr/>
          </p:nvSpPr>
          <p:spPr>
            <a:xfrm>
              <a:off x="7075800" y="40413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13"/>
            <p:cNvSpPr/>
            <p:nvPr/>
          </p:nvSpPr>
          <p:spPr>
            <a:xfrm>
              <a:off x="7802280" y="40359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3"/>
            <p:cNvSpPr/>
            <p:nvPr/>
          </p:nvSpPr>
          <p:spPr>
            <a:xfrm>
              <a:off x="8529120" y="40359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3"/>
            <p:cNvSpPr/>
            <p:nvPr/>
          </p:nvSpPr>
          <p:spPr>
            <a:xfrm>
              <a:off x="9248760" y="40413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3"/>
            <p:cNvSpPr/>
            <p:nvPr/>
          </p:nvSpPr>
          <p:spPr>
            <a:xfrm>
              <a:off x="9975240" y="40413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3"/>
            <p:cNvSpPr/>
            <p:nvPr/>
          </p:nvSpPr>
          <p:spPr>
            <a:xfrm>
              <a:off x="10701720" y="4041360"/>
              <a:ext cx="221400" cy="221400"/>
            </a:xfrm>
            <a:prstGeom prst="ellipse">
              <a:avLst/>
            </a:prstGeom>
            <a:solidFill>
              <a:srgbClr val="A5A5A5"/>
            </a:solidFill>
            <a:ln cap="flat" cmpd="sng" w="12600">
              <a:solidFill>
                <a:srgbClr val="A5A5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3"/>
            <p:cNvSpPr/>
            <p:nvPr/>
          </p:nvSpPr>
          <p:spPr>
            <a:xfrm>
              <a:off x="1671840" y="3318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3"/>
            <p:cNvSpPr/>
            <p:nvPr/>
          </p:nvSpPr>
          <p:spPr>
            <a:xfrm>
              <a:off x="2398320" y="3318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3"/>
            <p:cNvSpPr/>
            <p:nvPr/>
          </p:nvSpPr>
          <p:spPr>
            <a:xfrm>
              <a:off x="3829680" y="3318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3"/>
            <p:cNvSpPr/>
            <p:nvPr/>
          </p:nvSpPr>
          <p:spPr>
            <a:xfrm>
              <a:off x="4556160" y="3318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3"/>
            <p:cNvSpPr/>
            <p:nvPr/>
          </p:nvSpPr>
          <p:spPr>
            <a:xfrm>
              <a:off x="5297400" y="3321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3"/>
            <p:cNvSpPr/>
            <p:nvPr/>
          </p:nvSpPr>
          <p:spPr>
            <a:xfrm>
              <a:off x="6023880" y="3321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3"/>
            <p:cNvSpPr/>
            <p:nvPr/>
          </p:nvSpPr>
          <p:spPr>
            <a:xfrm>
              <a:off x="6728760" y="332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13"/>
            <p:cNvSpPr/>
            <p:nvPr/>
          </p:nvSpPr>
          <p:spPr>
            <a:xfrm>
              <a:off x="7455240" y="3321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13"/>
            <p:cNvSpPr/>
            <p:nvPr/>
          </p:nvSpPr>
          <p:spPr>
            <a:xfrm>
              <a:off x="8181720" y="3321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3"/>
            <p:cNvSpPr/>
            <p:nvPr/>
          </p:nvSpPr>
          <p:spPr>
            <a:xfrm>
              <a:off x="8901720" y="332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13"/>
            <p:cNvSpPr/>
            <p:nvPr/>
          </p:nvSpPr>
          <p:spPr>
            <a:xfrm>
              <a:off x="9628200" y="332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3"/>
            <p:cNvSpPr/>
            <p:nvPr/>
          </p:nvSpPr>
          <p:spPr>
            <a:xfrm>
              <a:off x="10354680" y="332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3"/>
            <p:cNvSpPr/>
            <p:nvPr/>
          </p:nvSpPr>
          <p:spPr>
            <a:xfrm>
              <a:off x="2768760" y="260388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13"/>
            <p:cNvSpPr/>
            <p:nvPr/>
          </p:nvSpPr>
          <p:spPr>
            <a:xfrm>
              <a:off x="3495240" y="260388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3"/>
            <p:cNvSpPr/>
            <p:nvPr/>
          </p:nvSpPr>
          <p:spPr>
            <a:xfrm>
              <a:off x="4926600" y="260388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13"/>
            <p:cNvSpPr/>
            <p:nvPr/>
          </p:nvSpPr>
          <p:spPr>
            <a:xfrm>
              <a:off x="5653080" y="260388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6394680" y="260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13"/>
            <p:cNvSpPr/>
            <p:nvPr/>
          </p:nvSpPr>
          <p:spPr>
            <a:xfrm>
              <a:off x="7121160" y="260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13"/>
            <p:cNvSpPr/>
            <p:nvPr/>
          </p:nvSpPr>
          <p:spPr>
            <a:xfrm>
              <a:off x="7826040" y="26125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13"/>
            <p:cNvSpPr/>
            <p:nvPr/>
          </p:nvSpPr>
          <p:spPr>
            <a:xfrm>
              <a:off x="8552520" y="260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5B9B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13"/>
            <p:cNvSpPr/>
            <p:nvPr/>
          </p:nvSpPr>
          <p:spPr>
            <a:xfrm>
              <a:off x="9279000" y="260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3"/>
            <p:cNvSpPr/>
            <p:nvPr/>
          </p:nvSpPr>
          <p:spPr>
            <a:xfrm>
              <a:off x="9998640" y="26125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13"/>
            <p:cNvSpPr/>
            <p:nvPr/>
          </p:nvSpPr>
          <p:spPr>
            <a:xfrm>
              <a:off x="10725120" y="26125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13"/>
            <p:cNvSpPr/>
            <p:nvPr/>
          </p:nvSpPr>
          <p:spPr>
            <a:xfrm>
              <a:off x="1634760" y="1863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3"/>
            <p:cNvSpPr/>
            <p:nvPr/>
          </p:nvSpPr>
          <p:spPr>
            <a:xfrm>
              <a:off x="2361240" y="1863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3"/>
            <p:cNvSpPr/>
            <p:nvPr/>
          </p:nvSpPr>
          <p:spPr>
            <a:xfrm>
              <a:off x="3066120" y="1869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3"/>
            <p:cNvSpPr/>
            <p:nvPr/>
          </p:nvSpPr>
          <p:spPr>
            <a:xfrm>
              <a:off x="3792600" y="1863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3"/>
            <p:cNvSpPr/>
            <p:nvPr/>
          </p:nvSpPr>
          <p:spPr>
            <a:xfrm>
              <a:off x="4519080" y="1863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3"/>
            <p:cNvSpPr/>
            <p:nvPr/>
          </p:nvSpPr>
          <p:spPr>
            <a:xfrm>
              <a:off x="5987160" y="18673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3"/>
            <p:cNvSpPr/>
            <p:nvPr/>
          </p:nvSpPr>
          <p:spPr>
            <a:xfrm>
              <a:off x="6692040" y="1872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3"/>
            <p:cNvSpPr/>
            <p:nvPr/>
          </p:nvSpPr>
          <p:spPr>
            <a:xfrm>
              <a:off x="7418520" y="18673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3"/>
            <p:cNvSpPr/>
            <p:nvPr/>
          </p:nvSpPr>
          <p:spPr>
            <a:xfrm>
              <a:off x="8145000" y="18673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3"/>
            <p:cNvSpPr/>
            <p:nvPr/>
          </p:nvSpPr>
          <p:spPr>
            <a:xfrm>
              <a:off x="8864640" y="1872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3"/>
            <p:cNvSpPr/>
            <p:nvPr/>
          </p:nvSpPr>
          <p:spPr>
            <a:xfrm>
              <a:off x="9591120" y="1872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13"/>
            <p:cNvSpPr/>
            <p:nvPr/>
          </p:nvSpPr>
          <p:spPr>
            <a:xfrm>
              <a:off x="10317600" y="1872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84" name="Google Shape;1584;p13"/>
            <p:cNvCxnSpPr>
              <a:stCxn id="1507" idx="6"/>
              <a:endCxn id="1536" idx="2"/>
            </p:cNvCxnSpPr>
            <p:nvPr/>
          </p:nvCxnSpPr>
          <p:spPr>
            <a:xfrm flipH="1" rot="10800000">
              <a:off x="1166760" y="4143000"/>
              <a:ext cx="852000" cy="71790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85" name="Google Shape;1585;p13"/>
            <p:cNvCxnSpPr>
              <a:stCxn id="1507" idx="6"/>
              <a:endCxn id="1549" idx="2"/>
            </p:cNvCxnSpPr>
            <p:nvPr/>
          </p:nvCxnSpPr>
          <p:spPr>
            <a:xfrm flipH="1" rot="10800000">
              <a:off x="1166760" y="3428700"/>
              <a:ext cx="505200" cy="1432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1586" name="Google Shape;1586;p13"/>
            <p:cNvSpPr/>
            <p:nvPr/>
          </p:nvSpPr>
          <p:spPr>
            <a:xfrm>
              <a:off x="383016" y="3989650"/>
              <a:ext cx="834963" cy="300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59595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Loc2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529560" y="1182240"/>
              <a:ext cx="393480" cy="304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00000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…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88" name="Google Shape;1588;p13"/>
            <p:cNvCxnSpPr>
              <a:stCxn id="1507" idx="6"/>
              <a:endCxn id="1572" idx="2"/>
            </p:cNvCxnSpPr>
            <p:nvPr/>
          </p:nvCxnSpPr>
          <p:spPr>
            <a:xfrm flipH="1" rot="10800000">
              <a:off x="1166760" y="1974300"/>
              <a:ext cx="468000" cy="288660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89" name="Google Shape;1589;p13"/>
            <p:cNvCxnSpPr>
              <a:stCxn id="1507" idx="6"/>
            </p:cNvCxnSpPr>
            <p:nvPr/>
          </p:nvCxnSpPr>
          <p:spPr>
            <a:xfrm flipH="1" rot="10800000">
              <a:off x="1166760" y="1364700"/>
              <a:ext cx="400200" cy="349620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90" name="Google Shape;1590;p13"/>
            <p:cNvCxnSpPr>
              <a:stCxn id="1507" idx="6"/>
            </p:cNvCxnSpPr>
            <p:nvPr/>
          </p:nvCxnSpPr>
          <p:spPr>
            <a:xfrm flipH="1" rot="10800000">
              <a:off x="1166760" y="995700"/>
              <a:ext cx="235500" cy="3865200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591" name="Google Shape;1591;p13"/>
            <p:cNvCxnSpPr>
              <a:stCxn id="1549" idx="6"/>
              <a:endCxn id="1556" idx="2"/>
            </p:cNvCxnSpPr>
            <p:nvPr/>
          </p:nvCxnSpPr>
          <p:spPr>
            <a:xfrm>
              <a:off x="1893240" y="3428820"/>
              <a:ext cx="5562000" cy="3600"/>
            </a:xfrm>
            <a:prstGeom prst="straightConnector1">
              <a:avLst/>
            </a:prstGeom>
            <a:noFill/>
            <a:ln cap="flat" cmpd="sng" w="19075">
              <a:solidFill>
                <a:srgbClr val="ED7D31"/>
              </a:solidFill>
              <a:prstDash val="dash"/>
              <a:round/>
              <a:headEnd len="sm" w="sm" type="none"/>
              <a:tailEnd len="med" w="med" type="stealth"/>
            </a:ln>
          </p:spPr>
        </p:cxnSp>
        <p:sp>
          <p:nvSpPr>
            <p:cNvPr id="1592" name="Google Shape;1592;p13"/>
            <p:cNvSpPr/>
            <p:nvPr/>
          </p:nvSpPr>
          <p:spPr>
            <a:xfrm>
              <a:off x="1924560" y="3036960"/>
              <a:ext cx="451440" cy="304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en-US" sz="500" u="none" cap="none" strike="noStrike">
                  <a:solidFill>
                    <a:srgbClr val="00000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Stay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3"/>
            <p:cNvSpPr/>
            <p:nvPr/>
          </p:nvSpPr>
          <p:spPr>
            <a:xfrm rot="-5400000">
              <a:off x="3676320" y="2648880"/>
              <a:ext cx="153360" cy="5392080"/>
            </a:xfrm>
            <a:prstGeom prst="leftBracket">
              <a:avLst>
                <a:gd fmla="val 8333" name="adj"/>
              </a:avLst>
            </a:prstGeom>
            <a:noFill/>
            <a:ln cap="flat" cmpd="sng" w="3815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3011040" y="5542560"/>
              <a:ext cx="1184040" cy="304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ED7D31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Before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3"/>
            <p:cNvSpPr/>
            <p:nvPr/>
          </p:nvSpPr>
          <p:spPr>
            <a:xfrm rot="-5400000">
              <a:off x="8748360" y="3036240"/>
              <a:ext cx="144000" cy="4629960"/>
            </a:xfrm>
            <a:prstGeom prst="leftBracket">
              <a:avLst>
                <a:gd fmla="val 8333" name="adj"/>
              </a:avLst>
            </a:prstGeom>
            <a:noFill/>
            <a:ln cap="flat" cmpd="sng" w="38150">
              <a:solidFill>
                <a:srgbClr val="2E75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7913160" y="5553720"/>
              <a:ext cx="2015640" cy="304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2E75B5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After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366816" y="3241210"/>
              <a:ext cx="834963" cy="300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59595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Loc3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329778" y="2445099"/>
              <a:ext cx="872000" cy="3744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59595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Loc4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3"/>
            <p:cNvSpPr/>
            <p:nvPr/>
          </p:nvSpPr>
          <p:spPr>
            <a:xfrm>
              <a:off x="366095" y="1797610"/>
              <a:ext cx="834963" cy="300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59595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Loc5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400295" y="4671490"/>
              <a:ext cx="834963" cy="300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59595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Loc1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1671840" y="3318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28425">
              <a:solidFill>
                <a:srgbClr val="5B9B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945360" y="475020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28425">
              <a:solidFill>
                <a:srgbClr val="5B9B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491400" y="4933080"/>
              <a:ext cx="683280" cy="304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Pts val="500"/>
                <a:buFont typeface="Arial"/>
                <a:buNone/>
              </a:pPr>
              <a:r>
                <a:rPr b="1" i="0" lang="en-US" sz="500" u="none" cap="none" strike="noStrike">
                  <a:solidFill>
                    <a:srgbClr val="5B9BD5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Move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4150800" y="259380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5265000" y="182880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3092400" y="332100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126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5902560" y="5589720"/>
              <a:ext cx="1184040" cy="304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FF400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Earthquake</a:t>
              </a:r>
              <a:endParaRPr b="0" i="0" sz="1050" u="none" cap="none" strike="noStrike">
                <a:solidFill>
                  <a:srgbClr val="FF4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7455240" y="33217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28425">
              <a:solidFill>
                <a:srgbClr val="5B9B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8552520" y="260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28425">
              <a:solidFill>
                <a:srgbClr val="5B9B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9998640" y="26125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28425">
              <a:solidFill>
                <a:srgbClr val="5B9B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10366200" y="3327120"/>
              <a:ext cx="221400" cy="221400"/>
            </a:xfrm>
            <a:prstGeom prst="ellipse">
              <a:avLst/>
            </a:prstGeom>
            <a:solidFill>
              <a:srgbClr val="FFC000"/>
            </a:solidFill>
            <a:ln cap="flat" cmpd="sng" w="28425">
              <a:solidFill>
                <a:srgbClr val="5B9BD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12" name="Google Shape;1612;p13"/>
            <p:cNvCxnSpPr>
              <a:stCxn id="1608" idx="6"/>
              <a:endCxn id="1609" idx="2"/>
            </p:cNvCxnSpPr>
            <p:nvPr/>
          </p:nvCxnSpPr>
          <p:spPr>
            <a:xfrm flipH="1" rot="10800000">
              <a:off x="7676640" y="2717820"/>
              <a:ext cx="876000" cy="714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613" name="Google Shape;1613;p13"/>
            <p:cNvCxnSpPr>
              <a:stCxn id="1609" idx="6"/>
              <a:endCxn id="1610" idx="2"/>
            </p:cNvCxnSpPr>
            <p:nvPr/>
          </p:nvCxnSpPr>
          <p:spPr>
            <a:xfrm>
              <a:off x="8773920" y="2717820"/>
              <a:ext cx="1224600" cy="5400"/>
            </a:xfrm>
            <a:prstGeom prst="straightConnector1">
              <a:avLst/>
            </a:prstGeom>
            <a:noFill/>
            <a:ln cap="flat" cmpd="sng" w="19075">
              <a:solidFill>
                <a:srgbClr val="ED7D31"/>
              </a:solidFill>
              <a:prstDash val="dash"/>
              <a:round/>
              <a:headEnd len="sm" w="sm" type="none"/>
              <a:tailEnd len="med" w="med" type="stealth"/>
            </a:ln>
          </p:spPr>
        </p:cxnSp>
        <p:cxnSp>
          <p:nvCxnSpPr>
            <p:cNvPr id="1614" name="Google Shape;1614;p13"/>
            <p:cNvCxnSpPr>
              <a:stCxn id="1610" idx="4"/>
              <a:endCxn id="1611" idx="0"/>
            </p:cNvCxnSpPr>
            <p:nvPr/>
          </p:nvCxnSpPr>
          <p:spPr>
            <a:xfrm>
              <a:off x="10109340" y="2833920"/>
              <a:ext cx="367500" cy="49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sp>
          <p:nvSpPr>
            <p:cNvPr id="1615" name="Google Shape;1615;p13"/>
            <p:cNvSpPr/>
            <p:nvPr/>
          </p:nvSpPr>
          <p:spPr>
            <a:xfrm>
              <a:off x="9998640" y="2286000"/>
              <a:ext cx="683280" cy="304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Pts val="500"/>
                <a:buFont typeface="Arial"/>
                <a:buNone/>
              </a:pPr>
              <a:r>
                <a:rPr b="1" i="0" lang="en-US" sz="500" u="none" cap="none" strike="noStrike">
                  <a:solidFill>
                    <a:srgbClr val="5B9BD5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Move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491400" y="4933080"/>
              <a:ext cx="683280" cy="304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Pts val="500"/>
                <a:buFont typeface="Arial"/>
                <a:buNone/>
              </a:pPr>
              <a:r>
                <a:rPr b="1" i="0" lang="en-US" sz="500" u="none" cap="none" strike="noStrike">
                  <a:solidFill>
                    <a:srgbClr val="5B9BD5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Move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17" name="Google Shape;1617;p13"/>
          <p:cNvCxnSpPr/>
          <p:nvPr/>
        </p:nvCxnSpPr>
        <p:spPr>
          <a:xfrm rot="10800000">
            <a:off x="4883440" y="773709"/>
            <a:ext cx="0" cy="3250056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4"/>
          <p:cNvSpPr txBox="1"/>
          <p:nvPr>
            <p:ph idx="11" type="ftr"/>
          </p:nvPr>
        </p:nvSpPr>
        <p:spPr>
          <a:xfrm>
            <a:off x="1585749" y="4749010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623" name="Google Shape;1623;p1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leaves and text&#10;&#10;AI-generated content may be incorrect." id="1624" name="Google Shape;16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5" name="Google Shape;16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417" y="1582639"/>
            <a:ext cx="6619214" cy="127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Google Shape;16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417" y="2841249"/>
            <a:ext cx="6463759" cy="17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14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Model</a:t>
            </a:r>
            <a:endParaRPr/>
          </a:p>
        </p:txBody>
      </p:sp>
      <p:pic>
        <p:nvPicPr>
          <p:cNvPr id="1628" name="Google Shape;162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3417" y="593176"/>
            <a:ext cx="6705600" cy="9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5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Model</a:t>
            </a:r>
            <a:endParaRPr/>
          </a:p>
        </p:txBody>
      </p:sp>
      <p:pic>
        <p:nvPicPr>
          <p:cNvPr descr="A screenshot of a computer&#10;&#10;AI-generated content may be incorrect." id="1634" name="Google Shape;16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98" y="518866"/>
            <a:ext cx="8654603" cy="410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16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Model</a:t>
            </a:r>
            <a:endParaRPr/>
          </a:p>
        </p:txBody>
      </p:sp>
      <p:pic>
        <p:nvPicPr>
          <p:cNvPr descr="A math equations on a white background&#10;&#10;AI-generated content may be incorrect." id="1640" name="Google Shape;16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36" y="853905"/>
            <a:ext cx="8846127" cy="2908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7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Model</a:t>
            </a:r>
            <a:endParaRPr/>
          </a:p>
        </p:txBody>
      </p:sp>
      <p:pic>
        <p:nvPicPr>
          <p:cNvPr id="1646" name="Google Shape;1646;p17"/>
          <p:cNvPicPr preferRelativeResize="0"/>
          <p:nvPr/>
        </p:nvPicPr>
        <p:blipFill rotWithShape="1">
          <a:blip r:embed="rId3">
            <a:alphaModFix/>
          </a:blip>
          <a:srcRect b="10072" l="0" r="4121" t="0"/>
          <a:stretch/>
        </p:blipFill>
        <p:spPr>
          <a:xfrm>
            <a:off x="192489" y="639215"/>
            <a:ext cx="6233829" cy="323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8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Model</a:t>
            </a:r>
            <a:endParaRPr/>
          </a:p>
        </p:txBody>
      </p:sp>
      <p:pic>
        <p:nvPicPr>
          <p:cNvPr id="1652" name="Google Shape;16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34" y="850173"/>
            <a:ext cx="8319655" cy="344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9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Model</a:t>
            </a:r>
            <a:endParaRPr/>
          </a:p>
        </p:txBody>
      </p:sp>
      <p:pic>
        <p:nvPicPr>
          <p:cNvPr descr="A white background with black text&#10;&#10;AI-generated content may be incorrect." id="1658" name="Google Shape;16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6382"/>
            <a:ext cx="9144000" cy="409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"/>
          <p:cNvSpPr txBox="1"/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Table of contents</a:t>
            </a:r>
            <a:endParaRPr/>
          </a:p>
        </p:txBody>
      </p:sp>
      <p:sp>
        <p:nvSpPr>
          <p:cNvPr id="650" name="Google Shape;650;p2"/>
          <p:cNvSpPr txBox="1"/>
          <p:nvPr>
            <p:ph idx="2" type="title"/>
          </p:nvPr>
        </p:nvSpPr>
        <p:spPr>
          <a:xfrm>
            <a:off x="979901" y="1713331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651" name="Google Shape;651;p2"/>
          <p:cNvSpPr txBox="1"/>
          <p:nvPr>
            <p:ph idx="1" type="subTitle"/>
          </p:nvPr>
        </p:nvSpPr>
        <p:spPr>
          <a:xfrm>
            <a:off x="2019401" y="1713323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652" name="Google Shape;652;p2"/>
          <p:cNvSpPr txBox="1"/>
          <p:nvPr>
            <p:ph idx="3" type="title"/>
          </p:nvPr>
        </p:nvSpPr>
        <p:spPr>
          <a:xfrm>
            <a:off x="979901" y="2267365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653" name="Google Shape;653;p2"/>
          <p:cNvSpPr txBox="1"/>
          <p:nvPr>
            <p:ph idx="4" type="subTitle"/>
          </p:nvPr>
        </p:nvSpPr>
        <p:spPr>
          <a:xfrm>
            <a:off x="2019401" y="2267357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654" name="Google Shape;654;p2"/>
          <p:cNvSpPr txBox="1"/>
          <p:nvPr>
            <p:ph idx="5" type="title"/>
          </p:nvPr>
        </p:nvSpPr>
        <p:spPr>
          <a:xfrm>
            <a:off x="979901" y="2821399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655" name="Google Shape;655;p2"/>
          <p:cNvSpPr txBox="1"/>
          <p:nvPr>
            <p:ph idx="6" type="subTitle"/>
          </p:nvPr>
        </p:nvSpPr>
        <p:spPr>
          <a:xfrm>
            <a:off x="2019401" y="2821391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Model</a:t>
            </a:r>
            <a:endParaRPr/>
          </a:p>
        </p:txBody>
      </p:sp>
      <p:sp>
        <p:nvSpPr>
          <p:cNvPr id="656" name="Google Shape;656;p2"/>
          <p:cNvSpPr txBox="1"/>
          <p:nvPr>
            <p:ph idx="7" type="title"/>
          </p:nvPr>
        </p:nvSpPr>
        <p:spPr>
          <a:xfrm>
            <a:off x="979901" y="3375433"/>
            <a:ext cx="734700" cy="45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657" name="Google Shape;657;p2"/>
          <p:cNvSpPr txBox="1"/>
          <p:nvPr>
            <p:ph idx="8" type="subTitle"/>
          </p:nvPr>
        </p:nvSpPr>
        <p:spPr>
          <a:xfrm>
            <a:off x="2019401" y="3375425"/>
            <a:ext cx="2532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Result</a:t>
            </a:r>
            <a:endParaRPr/>
          </a:p>
        </p:txBody>
      </p:sp>
      <p:grpSp>
        <p:nvGrpSpPr>
          <p:cNvPr id="658" name="Google Shape;658;p2"/>
          <p:cNvGrpSpPr/>
          <p:nvPr/>
        </p:nvGrpSpPr>
        <p:grpSpPr>
          <a:xfrm>
            <a:off x="5609378" y="2777053"/>
            <a:ext cx="3194190" cy="1826944"/>
            <a:chOff x="5609378" y="2777053"/>
            <a:chExt cx="3194190" cy="1826944"/>
          </a:xfrm>
        </p:grpSpPr>
        <p:sp>
          <p:nvSpPr>
            <p:cNvPr id="659" name="Google Shape;659;p2"/>
            <p:cNvSpPr/>
            <p:nvPr/>
          </p:nvSpPr>
          <p:spPr>
            <a:xfrm>
              <a:off x="5658536" y="2777053"/>
              <a:ext cx="3095701" cy="1786285"/>
            </a:xfrm>
            <a:custGeom>
              <a:rect b="b" l="l" r="r" t="t"/>
              <a:pathLst>
                <a:path extrusionOk="0" h="4307539" w="7465133">
                  <a:moveTo>
                    <a:pt x="7463605" y="4307540"/>
                  </a:moveTo>
                  <a:cubicBezTo>
                    <a:pt x="7468818" y="3970934"/>
                    <a:pt x="7459028" y="3642472"/>
                    <a:pt x="7459028" y="3435800"/>
                  </a:cubicBezTo>
                  <a:cubicBezTo>
                    <a:pt x="7459028" y="1538207"/>
                    <a:pt x="5789446" y="0"/>
                    <a:pt x="3730026" y="0"/>
                  </a:cubicBezTo>
                  <a:cubicBezTo>
                    <a:pt x="1670608" y="0"/>
                    <a:pt x="1025" y="1538207"/>
                    <a:pt x="1025" y="3435800"/>
                  </a:cubicBezTo>
                  <a:cubicBezTo>
                    <a:pt x="1025" y="3662198"/>
                    <a:pt x="-3807" y="3979587"/>
                    <a:pt x="7510" y="4307540"/>
                  </a:cubicBezTo>
                  <a:lnTo>
                    <a:pt x="7463605" y="43075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5798880" y="3592327"/>
              <a:ext cx="2951684" cy="987063"/>
            </a:xfrm>
            <a:custGeom>
              <a:rect b="b" l="l" r="r" t="t"/>
              <a:pathLst>
                <a:path extrusionOk="0" h="2380254" w="7117843">
                  <a:moveTo>
                    <a:pt x="14712" y="2263556"/>
                  </a:moveTo>
                  <a:cubicBezTo>
                    <a:pt x="11279" y="2262793"/>
                    <a:pt x="1616" y="1848557"/>
                    <a:pt x="598" y="1816105"/>
                  </a:cubicBezTo>
                  <a:cubicBezTo>
                    <a:pt x="-8810" y="1517041"/>
                    <a:pt x="92908" y="1183490"/>
                    <a:pt x="292531" y="940930"/>
                  </a:cubicBezTo>
                  <a:cubicBezTo>
                    <a:pt x="511098" y="675463"/>
                    <a:pt x="819305" y="564236"/>
                    <a:pt x="1109458" y="400197"/>
                  </a:cubicBezTo>
                  <a:cubicBezTo>
                    <a:pt x="1469160" y="196833"/>
                    <a:pt x="1785759" y="322567"/>
                    <a:pt x="2151055" y="423740"/>
                  </a:cubicBezTo>
                  <a:cubicBezTo>
                    <a:pt x="2559583" y="536748"/>
                    <a:pt x="2958446" y="414959"/>
                    <a:pt x="3330482" y="241629"/>
                  </a:cubicBezTo>
                  <a:cubicBezTo>
                    <a:pt x="3484967" y="169726"/>
                    <a:pt x="3624957" y="63718"/>
                    <a:pt x="3791902" y="21085"/>
                  </a:cubicBezTo>
                  <a:cubicBezTo>
                    <a:pt x="4170931" y="-75634"/>
                    <a:pt x="4524149" y="180543"/>
                    <a:pt x="4823964" y="380089"/>
                  </a:cubicBezTo>
                  <a:cubicBezTo>
                    <a:pt x="4932803" y="452501"/>
                    <a:pt x="5069360" y="467900"/>
                    <a:pt x="5191295" y="421704"/>
                  </a:cubicBezTo>
                  <a:cubicBezTo>
                    <a:pt x="5191295" y="421704"/>
                    <a:pt x="5888448" y="375253"/>
                    <a:pt x="5888448" y="375253"/>
                  </a:cubicBezTo>
                  <a:cubicBezTo>
                    <a:pt x="6003899" y="331475"/>
                    <a:pt x="6147195" y="339238"/>
                    <a:pt x="6248532" y="412923"/>
                  </a:cubicBezTo>
                  <a:cubicBezTo>
                    <a:pt x="6392591" y="517786"/>
                    <a:pt x="6561190" y="689207"/>
                    <a:pt x="6665324" y="831358"/>
                  </a:cubicBezTo>
                  <a:cubicBezTo>
                    <a:pt x="6813451" y="1033703"/>
                    <a:pt x="6915933" y="1200161"/>
                    <a:pt x="6984465" y="1446411"/>
                  </a:cubicBezTo>
                  <a:cubicBezTo>
                    <a:pt x="7008369" y="1532185"/>
                    <a:pt x="7040666" y="1666319"/>
                    <a:pt x="7047659" y="1755402"/>
                  </a:cubicBezTo>
                  <a:cubicBezTo>
                    <a:pt x="7062916" y="1950621"/>
                    <a:pt x="7102587" y="2185163"/>
                    <a:pt x="7117844" y="2380255"/>
                  </a:cubicBezTo>
                  <a:cubicBezTo>
                    <a:pt x="7117844" y="2380255"/>
                    <a:pt x="38107" y="2263938"/>
                    <a:pt x="14712" y="2263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5716832" y="4116775"/>
              <a:ext cx="3053648" cy="461119"/>
            </a:xfrm>
            <a:custGeom>
              <a:rect b="b" l="l" r="r" t="t"/>
              <a:pathLst>
                <a:path extrusionOk="0" h="1113247" w="7372213">
                  <a:moveTo>
                    <a:pt x="2864" y="1029128"/>
                  </a:moveTo>
                  <a:cubicBezTo>
                    <a:pt x="-33246" y="819528"/>
                    <a:pt x="281573" y="702830"/>
                    <a:pt x="414697" y="611965"/>
                  </a:cubicBezTo>
                  <a:cubicBezTo>
                    <a:pt x="615718" y="474778"/>
                    <a:pt x="792581" y="303229"/>
                    <a:pt x="1004919" y="182585"/>
                  </a:cubicBezTo>
                  <a:cubicBezTo>
                    <a:pt x="1608872" y="-160638"/>
                    <a:pt x="2304882" y="78486"/>
                    <a:pt x="2951684" y="115264"/>
                  </a:cubicBezTo>
                  <a:cubicBezTo>
                    <a:pt x="3263070" y="132954"/>
                    <a:pt x="3505414" y="152934"/>
                    <a:pt x="3797601" y="275105"/>
                  </a:cubicBezTo>
                  <a:cubicBezTo>
                    <a:pt x="3972175" y="348152"/>
                    <a:pt x="4169255" y="351843"/>
                    <a:pt x="4354510" y="330590"/>
                  </a:cubicBezTo>
                  <a:cubicBezTo>
                    <a:pt x="4587445" y="303865"/>
                    <a:pt x="4815803" y="239344"/>
                    <a:pt x="5049883" y="226745"/>
                  </a:cubicBezTo>
                  <a:cubicBezTo>
                    <a:pt x="5298203" y="213383"/>
                    <a:pt x="5527197" y="284394"/>
                    <a:pt x="5770178" y="308701"/>
                  </a:cubicBezTo>
                  <a:cubicBezTo>
                    <a:pt x="6040240" y="335681"/>
                    <a:pt x="6312719" y="331481"/>
                    <a:pt x="6583417" y="349934"/>
                  </a:cubicBezTo>
                  <a:cubicBezTo>
                    <a:pt x="6891370" y="371059"/>
                    <a:pt x="7158762" y="504684"/>
                    <a:pt x="7309687" y="784404"/>
                  </a:cubicBezTo>
                  <a:cubicBezTo>
                    <a:pt x="7354952" y="868397"/>
                    <a:pt x="7422722" y="1003166"/>
                    <a:pt x="7312739" y="1050508"/>
                  </a:cubicBezTo>
                  <a:cubicBezTo>
                    <a:pt x="7207842" y="1095685"/>
                    <a:pt x="7000464" y="1066797"/>
                    <a:pt x="6884123" y="1071124"/>
                  </a:cubicBezTo>
                  <a:cubicBezTo>
                    <a:pt x="6610372" y="1081305"/>
                    <a:pt x="6336750" y="1041472"/>
                    <a:pt x="6067704" y="1079396"/>
                  </a:cubicBezTo>
                  <a:cubicBezTo>
                    <a:pt x="5801965" y="1116811"/>
                    <a:pt x="5532538" y="1092249"/>
                    <a:pt x="5262475" y="1092249"/>
                  </a:cubicBezTo>
                  <a:cubicBezTo>
                    <a:pt x="4992794" y="1092249"/>
                    <a:pt x="4740277" y="1105230"/>
                    <a:pt x="4474538" y="1060561"/>
                  </a:cubicBezTo>
                  <a:cubicBezTo>
                    <a:pt x="4367098" y="1042490"/>
                    <a:pt x="4275551" y="995149"/>
                    <a:pt x="4164678" y="997439"/>
                  </a:cubicBezTo>
                  <a:cubicBezTo>
                    <a:pt x="4066010" y="999476"/>
                    <a:pt x="3980567" y="1039436"/>
                    <a:pt x="3888003" y="1050126"/>
                  </a:cubicBezTo>
                  <a:cubicBezTo>
                    <a:pt x="3338596" y="1113629"/>
                    <a:pt x="2772024" y="1029000"/>
                    <a:pt x="2224905" y="1029000"/>
                  </a:cubicBezTo>
                  <a:cubicBezTo>
                    <a:pt x="1637862" y="1029000"/>
                    <a:pt x="1038867" y="1067051"/>
                    <a:pt x="452206" y="1092758"/>
                  </a:cubicBezTo>
                  <a:cubicBezTo>
                    <a:pt x="341460" y="1097594"/>
                    <a:pt x="223212" y="1082450"/>
                    <a:pt x="117806" y="111324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2" name="Google Shape;662;p2"/>
            <p:cNvGrpSpPr/>
            <p:nvPr/>
          </p:nvGrpSpPr>
          <p:grpSpPr>
            <a:xfrm>
              <a:off x="6619378" y="3869861"/>
              <a:ext cx="562997" cy="371076"/>
              <a:chOff x="5990212" y="4378878"/>
              <a:chExt cx="1441733" cy="950259"/>
            </a:xfrm>
          </p:grpSpPr>
          <p:grpSp>
            <p:nvGrpSpPr>
              <p:cNvPr id="663" name="Google Shape;663;p2"/>
              <p:cNvGrpSpPr/>
              <p:nvPr/>
            </p:nvGrpSpPr>
            <p:grpSpPr>
              <a:xfrm>
                <a:off x="5990212" y="4378878"/>
                <a:ext cx="1441733" cy="950259"/>
                <a:chOff x="5990212" y="4378878"/>
                <a:chExt cx="1441733" cy="950259"/>
              </a:xfrm>
            </p:grpSpPr>
            <p:sp>
              <p:nvSpPr>
                <p:cNvPr id="664" name="Google Shape;664;p2"/>
                <p:cNvSpPr/>
                <p:nvPr/>
              </p:nvSpPr>
              <p:spPr>
                <a:xfrm>
                  <a:off x="6486090" y="4381295"/>
                  <a:ext cx="945855" cy="300591"/>
                </a:xfrm>
                <a:custGeom>
                  <a:rect b="b" l="l" r="r" t="t"/>
                  <a:pathLst>
                    <a:path extrusionOk="0" h="300591" w="945855">
                      <a:moveTo>
                        <a:pt x="625569" y="95319"/>
                      </a:moveTo>
                      <a:lnTo>
                        <a:pt x="625569" y="0"/>
                      </a:lnTo>
                      <a:lnTo>
                        <a:pt x="0" y="0"/>
                      </a:lnTo>
                      <a:lnTo>
                        <a:pt x="0" y="95319"/>
                      </a:lnTo>
                      <a:lnTo>
                        <a:pt x="0" y="300591"/>
                      </a:lnTo>
                      <a:lnTo>
                        <a:pt x="945855" y="3005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2"/>
                <p:cNvSpPr/>
                <p:nvPr/>
              </p:nvSpPr>
              <p:spPr>
                <a:xfrm>
                  <a:off x="6912799" y="4681123"/>
                  <a:ext cx="518255" cy="648014"/>
                </a:xfrm>
                <a:custGeom>
                  <a:rect b="b" l="l" r="r" t="t"/>
                  <a:pathLst>
                    <a:path extrusionOk="0" h="648014" w="518255">
                      <a:moveTo>
                        <a:pt x="0" y="0"/>
                      </a:moveTo>
                      <a:lnTo>
                        <a:pt x="518256" y="0"/>
                      </a:lnTo>
                      <a:lnTo>
                        <a:pt x="518256" y="648015"/>
                      </a:lnTo>
                      <a:lnTo>
                        <a:pt x="0" y="6480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2"/>
                <p:cNvSpPr/>
                <p:nvPr/>
              </p:nvSpPr>
              <p:spPr>
                <a:xfrm>
                  <a:off x="5990212" y="4378878"/>
                  <a:ext cx="945855" cy="950259"/>
                </a:xfrm>
                <a:custGeom>
                  <a:rect b="b" l="l" r="r" t="t"/>
                  <a:pathLst>
                    <a:path extrusionOk="0" h="950259" w="945855">
                      <a:moveTo>
                        <a:pt x="945855" y="950260"/>
                      </a:moveTo>
                      <a:lnTo>
                        <a:pt x="945855" y="676775"/>
                      </a:lnTo>
                      <a:lnTo>
                        <a:pt x="945855" y="303009"/>
                      </a:lnTo>
                      <a:lnTo>
                        <a:pt x="625569" y="97737"/>
                      </a:lnTo>
                      <a:lnTo>
                        <a:pt x="625569" y="2418"/>
                      </a:lnTo>
                      <a:lnTo>
                        <a:pt x="476679" y="2418"/>
                      </a:lnTo>
                      <a:lnTo>
                        <a:pt x="472991" y="0"/>
                      </a:lnTo>
                      <a:lnTo>
                        <a:pt x="469304" y="2418"/>
                      </a:lnTo>
                      <a:lnTo>
                        <a:pt x="320414" y="2418"/>
                      </a:lnTo>
                      <a:lnTo>
                        <a:pt x="320414" y="97737"/>
                      </a:lnTo>
                      <a:lnTo>
                        <a:pt x="0" y="303009"/>
                      </a:lnTo>
                      <a:lnTo>
                        <a:pt x="0" y="676775"/>
                      </a:lnTo>
                      <a:lnTo>
                        <a:pt x="0" y="950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67" name="Google Shape;667;p2"/>
                <p:cNvGrpSpPr/>
                <p:nvPr/>
              </p:nvGrpSpPr>
              <p:grpSpPr>
                <a:xfrm>
                  <a:off x="6126896" y="4733300"/>
                  <a:ext cx="636377" cy="452159"/>
                  <a:chOff x="6126896" y="4733300"/>
                  <a:chExt cx="636377" cy="452159"/>
                </a:xfrm>
              </p:grpSpPr>
              <p:sp>
                <p:nvSpPr>
                  <p:cNvPr id="668" name="Google Shape;668;p2"/>
                  <p:cNvSpPr/>
                  <p:nvPr/>
                </p:nvSpPr>
                <p:spPr>
                  <a:xfrm>
                    <a:off x="6126896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9" name="Google Shape;669;p2"/>
                  <p:cNvSpPr/>
                  <p:nvPr/>
                </p:nvSpPr>
                <p:spPr>
                  <a:xfrm>
                    <a:off x="6398612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0" name="Google Shape;670;p2"/>
                  <p:cNvSpPr/>
                  <p:nvPr/>
                </p:nvSpPr>
                <p:spPr>
                  <a:xfrm>
                    <a:off x="6670201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2"/>
                  <p:cNvSpPr/>
                  <p:nvPr/>
                </p:nvSpPr>
                <p:spPr>
                  <a:xfrm>
                    <a:off x="6126896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2" name="Google Shape;672;p2"/>
                  <p:cNvSpPr/>
                  <p:nvPr/>
                </p:nvSpPr>
                <p:spPr>
                  <a:xfrm>
                    <a:off x="6398612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3" name="Google Shape;673;p2"/>
                  <p:cNvSpPr/>
                  <p:nvPr/>
                </p:nvSpPr>
                <p:spPr>
                  <a:xfrm>
                    <a:off x="6670201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74" name="Google Shape;674;p2"/>
                <p:cNvSpPr/>
                <p:nvPr/>
              </p:nvSpPr>
              <p:spPr>
                <a:xfrm>
                  <a:off x="6383609" y="4479541"/>
                  <a:ext cx="122825" cy="122934"/>
                </a:xfrm>
                <a:custGeom>
                  <a:rect b="b" l="l" r="r" t="t"/>
                  <a:pathLst>
                    <a:path extrusionOk="0" h="122934" w="122825">
                      <a:moveTo>
                        <a:pt x="122825" y="61467"/>
                      </a:moveTo>
                      <a:cubicBezTo>
                        <a:pt x="122825" y="95446"/>
                        <a:pt x="95361" y="122934"/>
                        <a:pt x="61413" y="122934"/>
                      </a:cubicBezTo>
                      <a:cubicBezTo>
                        <a:pt x="27464" y="122934"/>
                        <a:pt x="0" y="95446"/>
                        <a:pt x="0" y="61467"/>
                      </a:cubicBezTo>
                      <a:cubicBezTo>
                        <a:pt x="0" y="27488"/>
                        <a:pt x="27464" y="0"/>
                        <a:pt x="61413" y="0"/>
                      </a:cubicBezTo>
                      <a:cubicBezTo>
                        <a:pt x="95361" y="0"/>
                        <a:pt x="122825" y="27488"/>
                        <a:pt x="122825" y="614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5" name="Google Shape;675;p2"/>
              <p:cNvGrpSpPr/>
              <p:nvPr/>
            </p:nvGrpSpPr>
            <p:grpSpPr>
              <a:xfrm>
                <a:off x="7032520" y="4762555"/>
                <a:ext cx="319630" cy="477261"/>
                <a:chOff x="7032519" y="4762555"/>
                <a:chExt cx="319630" cy="477261"/>
              </a:xfrm>
            </p:grpSpPr>
            <p:sp>
              <p:nvSpPr>
                <p:cNvPr id="676" name="Google Shape;676;p2"/>
                <p:cNvSpPr/>
                <p:nvPr/>
              </p:nvSpPr>
              <p:spPr>
                <a:xfrm rot="5400000">
                  <a:off x="6811424" y="4983724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2"/>
                <p:cNvSpPr/>
                <p:nvPr/>
              </p:nvSpPr>
              <p:spPr>
                <a:xfrm rot="5400000">
                  <a:off x="6906302" y="4983698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2"/>
                <p:cNvSpPr/>
                <p:nvPr/>
              </p:nvSpPr>
              <p:spPr>
                <a:xfrm rot="5400000">
                  <a:off x="7001180" y="4983675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2"/>
                <p:cNvSpPr/>
                <p:nvPr/>
              </p:nvSpPr>
              <p:spPr>
                <a:xfrm rot="5400000">
                  <a:off x="7096058" y="4983650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0" name="Google Shape;680;p2"/>
            <p:cNvSpPr/>
            <p:nvPr/>
          </p:nvSpPr>
          <p:spPr>
            <a:xfrm>
              <a:off x="5621433" y="3714164"/>
              <a:ext cx="235657" cy="126921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499" y="128661"/>
                    <a:pt x="445651" y="145078"/>
                  </a:cubicBezTo>
                  <a:cubicBezTo>
                    <a:pt x="427977" y="62231"/>
                    <a:pt x="354485" y="0"/>
                    <a:pt x="266372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7" y="176893"/>
                    <a:pt x="80735" y="176639"/>
                    <a:pt x="79464" y="176639"/>
                  </a:cubicBezTo>
                  <a:cubicBezTo>
                    <a:pt x="67766" y="176639"/>
                    <a:pt x="56450" y="178166"/>
                    <a:pt x="45770" y="181220"/>
                  </a:cubicBezTo>
                  <a:cubicBezTo>
                    <a:pt x="-24925" y="200818"/>
                    <a:pt x="-9667" y="305936"/>
                    <a:pt x="63698" y="305936"/>
                  </a:cubicBezTo>
                  <a:lnTo>
                    <a:pt x="476293" y="3059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8204563" y="3142246"/>
              <a:ext cx="235657" cy="126921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500" y="128661"/>
                    <a:pt x="445651" y="145078"/>
                  </a:cubicBezTo>
                  <a:cubicBezTo>
                    <a:pt x="427977" y="62231"/>
                    <a:pt x="354486" y="0"/>
                    <a:pt x="266371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6" y="176893"/>
                    <a:pt x="80735" y="176766"/>
                    <a:pt x="79464" y="176766"/>
                  </a:cubicBezTo>
                  <a:cubicBezTo>
                    <a:pt x="67766" y="176766"/>
                    <a:pt x="56450" y="178293"/>
                    <a:pt x="45770" y="181347"/>
                  </a:cubicBezTo>
                  <a:cubicBezTo>
                    <a:pt x="-24925" y="200945"/>
                    <a:pt x="-9667" y="306063"/>
                    <a:pt x="63697" y="306063"/>
                  </a:cubicBezTo>
                  <a:lnTo>
                    <a:pt x="476293" y="3060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7207677" y="3163426"/>
              <a:ext cx="235493" cy="126843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609378" y="4525364"/>
              <a:ext cx="3194190" cy="78633"/>
            </a:xfrm>
            <a:custGeom>
              <a:rect b="b" l="l" r="r" t="t"/>
              <a:pathLst>
                <a:path extrusionOk="0" h="189619" w="7702635">
                  <a:moveTo>
                    <a:pt x="7607911" y="189619"/>
                  </a:moveTo>
                  <a:lnTo>
                    <a:pt x="94725" y="189619"/>
                  </a:lnTo>
                  <a:cubicBezTo>
                    <a:pt x="42468" y="189619"/>
                    <a:pt x="0" y="147241"/>
                    <a:pt x="0" y="94809"/>
                  </a:cubicBezTo>
                  <a:lnTo>
                    <a:pt x="0" y="94809"/>
                  </a:lnTo>
                  <a:cubicBezTo>
                    <a:pt x="0" y="42505"/>
                    <a:pt x="42340" y="0"/>
                    <a:pt x="94725" y="0"/>
                  </a:cubicBezTo>
                  <a:lnTo>
                    <a:pt x="7607911" y="0"/>
                  </a:lnTo>
                  <a:cubicBezTo>
                    <a:pt x="7660168" y="0"/>
                    <a:pt x="7702636" y="42378"/>
                    <a:pt x="7702636" y="94809"/>
                  </a:cubicBezTo>
                  <a:lnTo>
                    <a:pt x="7702636" y="94809"/>
                  </a:lnTo>
                  <a:cubicBezTo>
                    <a:pt x="7702636" y="147114"/>
                    <a:pt x="7660168" y="189619"/>
                    <a:pt x="7607911" y="189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338665" y="2805537"/>
              <a:ext cx="299076" cy="161091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5" name="Google Shape;685;p2"/>
            <p:cNvGrpSpPr/>
            <p:nvPr/>
          </p:nvGrpSpPr>
          <p:grpSpPr>
            <a:xfrm>
              <a:off x="7633707" y="3146472"/>
              <a:ext cx="477513" cy="978285"/>
              <a:chOff x="2744541" y="2497575"/>
              <a:chExt cx="1042833" cy="2136461"/>
            </a:xfrm>
          </p:grpSpPr>
          <p:sp>
            <p:nvSpPr>
              <p:cNvPr id="686" name="Google Shape;686;p2"/>
              <p:cNvSpPr/>
              <p:nvPr/>
            </p:nvSpPr>
            <p:spPr>
              <a:xfrm>
                <a:off x="3250678" y="2919191"/>
                <a:ext cx="267011" cy="1714845"/>
              </a:xfrm>
              <a:custGeom>
                <a:rect b="b" l="l" r="r" t="t"/>
                <a:pathLst>
                  <a:path extrusionOk="0" h="1714845" w="267011">
                    <a:moveTo>
                      <a:pt x="85444" y="44669"/>
                    </a:moveTo>
                    <a:lnTo>
                      <a:pt x="0" y="1714846"/>
                    </a:lnTo>
                    <a:lnTo>
                      <a:pt x="267011" y="1714846"/>
                    </a:lnTo>
                    <a:lnTo>
                      <a:pt x="181568" y="44669"/>
                    </a:lnTo>
                    <a:cubicBezTo>
                      <a:pt x="177245" y="-14890"/>
                      <a:pt x="89894" y="-14890"/>
                      <a:pt x="85444" y="44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>
                <a:off x="3198420" y="2898829"/>
                <a:ext cx="399880" cy="98754"/>
              </a:xfrm>
              <a:custGeom>
                <a:rect b="b" l="l" r="r" t="t"/>
                <a:pathLst>
                  <a:path extrusionOk="0" h="98754" w="399880">
                    <a:moveTo>
                      <a:pt x="350547" y="98755"/>
                    </a:moveTo>
                    <a:lnTo>
                      <a:pt x="0" y="98755"/>
                    </a:lnTo>
                    <a:lnTo>
                      <a:pt x="0" y="0"/>
                    </a:lnTo>
                    <a:lnTo>
                      <a:pt x="350547" y="0"/>
                    </a:lnTo>
                    <a:cubicBezTo>
                      <a:pt x="377757" y="0"/>
                      <a:pt x="399881" y="22144"/>
                      <a:pt x="399881" y="49377"/>
                    </a:cubicBezTo>
                    <a:lnTo>
                      <a:pt x="399881" y="49377"/>
                    </a:lnTo>
                    <a:cubicBezTo>
                      <a:pt x="399754" y="76739"/>
                      <a:pt x="377757" y="98755"/>
                      <a:pt x="350547" y="98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>
                <a:off x="2744541" y="2497575"/>
                <a:ext cx="447267" cy="463611"/>
              </a:xfrm>
              <a:custGeom>
                <a:rect b="b" l="l" r="r" t="t"/>
                <a:pathLst>
                  <a:path extrusionOk="0" h="463611" w="447267">
                    <a:moveTo>
                      <a:pt x="447267" y="444268"/>
                    </a:moveTo>
                    <a:cubicBezTo>
                      <a:pt x="447267" y="444268"/>
                      <a:pt x="26407" y="-8655"/>
                      <a:pt x="10640" y="126"/>
                    </a:cubicBezTo>
                    <a:cubicBezTo>
                      <a:pt x="-5126" y="8907"/>
                      <a:pt x="-20892" y="187964"/>
                      <a:pt x="101806" y="324897"/>
                    </a:cubicBezTo>
                    <a:cubicBezTo>
                      <a:pt x="224631" y="461830"/>
                      <a:pt x="447267" y="463612"/>
                      <a:pt x="447267" y="463612"/>
                    </a:cubicBezTo>
                    <a:lnTo>
                      <a:pt x="447267" y="44426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>
                <a:off x="2984375" y="2950752"/>
                <a:ext cx="280043" cy="595410"/>
              </a:xfrm>
              <a:custGeom>
                <a:rect b="b" l="l" r="r" t="t"/>
                <a:pathLst>
                  <a:path extrusionOk="0" h="595410" w="280043">
                    <a:moveTo>
                      <a:pt x="212392" y="8272"/>
                    </a:moveTo>
                    <a:cubicBezTo>
                      <a:pt x="212392" y="8272"/>
                      <a:pt x="-14059" y="583748"/>
                      <a:pt x="690" y="594310"/>
                    </a:cubicBezTo>
                    <a:cubicBezTo>
                      <a:pt x="15440" y="604746"/>
                      <a:pt x="183530" y="541751"/>
                      <a:pt x="253970" y="371730"/>
                    </a:cubicBezTo>
                    <a:cubicBezTo>
                      <a:pt x="324410" y="201836"/>
                      <a:pt x="229811" y="0"/>
                      <a:pt x="229811" y="0"/>
                    </a:cubicBezTo>
                    <a:lnTo>
                      <a:pt x="212392" y="82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>
                <a:off x="3189138" y="2650830"/>
                <a:ext cx="598236" cy="290249"/>
              </a:xfrm>
              <a:custGeom>
                <a:rect b="b" l="l" r="r" t="t"/>
                <a:pathLst>
                  <a:path extrusionOk="0" h="290249" w="598236">
                    <a:moveTo>
                      <a:pt x="17801" y="290250"/>
                    </a:moveTo>
                    <a:cubicBezTo>
                      <a:pt x="17801" y="290250"/>
                      <a:pt x="600012" y="83068"/>
                      <a:pt x="598232" y="65125"/>
                    </a:cubicBezTo>
                    <a:cubicBezTo>
                      <a:pt x="596452" y="47181"/>
                      <a:pt x="438534" y="-38339"/>
                      <a:pt x="264214" y="20201"/>
                    </a:cubicBezTo>
                    <a:cubicBezTo>
                      <a:pt x="89894" y="78741"/>
                      <a:pt x="0" y="282614"/>
                      <a:pt x="0" y="282614"/>
                    </a:cubicBezTo>
                    <a:lnTo>
                      <a:pt x="17801" y="290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>
                <a:off x="3150612" y="2898829"/>
                <a:ext cx="98666" cy="98754"/>
              </a:xfrm>
              <a:custGeom>
                <a:rect b="b" l="l" r="r" t="t"/>
                <a:pathLst>
                  <a:path extrusionOk="0" h="98754" w="98666">
                    <a:moveTo>
                      <a:pt x="98667" y="49377"/>
                    </a:moveTo>
                    <a:cubicBezTo>
                      <a:pt x="98667" y="76648"/>
                      <a:pt x="76580" y="98755"/>
                      <a:pt x="49333" y="98755"/>
                    </a:cubicBezTo>
                    <a:cubicBezTo>
                      <a:pt x="22087" y="98755"/>
                      <a:pt x="0" y="76648"/>
                      <a:pt x="0" y="49377"/>
                    </a:cubicBezTo>
                    <a:cubicBezTo>
                      <a:pt x="0" y="22107"/>
                      <a:pt x="22087" y="0"/>
                      <a:pt x="49333" y="0"/>
                    </a:cubicBezTo>
                    <a:cubicBezTo>
                      <a:pt x="76580" y="0"/>
                      <a:pt x="98667" y="22107"/>
                      <a:pt x="98667" y="49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2"/>
            <p:cNvGrpSpPr/>
            <p:nvPr/>
          </p:nvGrpSpPr>
          <p:grpSpPr>
            <a:xfrm flipH="1">
              <a:off x="6160232" y="3256860"/>
              <a:ext cx="477513" cy="978285"/>
              <a:chOff x="2744541" y="2497575"/>
              <a:chExt cx="1042833" cy="2136461"/>
            </a:xfrm>
          </p:grpSpPr>
          <p:sp>
            <p:nvSpPr>
              <p:cNvPr id="693" name="Google Shape;693;p2"/>
              <p:cNvSpPr/>
              <p:nvPr/>
            </p:nvSpPr>
            <p:spPr>
              <a:xfrm>
                <a:off x="3250678" y="2919191"/>
                <a:ext cx="267011" cy="1714845"/>
              </a:xfrm>
              <a:custGeom>
                <a:rect b="b" l="l" r="r" t="t"/>
                <a:pathLst>
                  <a:path extrusionOk="0" h="1714845" w="267011">
                    <a:moveTo>
                      <a:pt x="85444" y="44669"/>
                    </a:moveTo>
                    <a:lnTo>
                      <a:pt x="0" y="1714846"/>
                    </a:lnTo>
                    <a:lnTo>
                      <a:pt x="267011" y="1714846"/>
                    </a:lnTo>
                    <a:lnTo>
                      <a:pt x="181568" y="44669"/>
                    </a:lnTo>
                    <a:cubicBezTo>
                      <a:pt x="177245" y="-14890"/>
                      <a:pt x="89894" y="-14890"/>
                      <a:pt x="85444" y="44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>
                <a:off x="3198420" y="2898829"/>
                <a:ext cx="399880" cy="98754"/>
              </a:xfrm>
              <a:custGeom>
                <a:rect b="b" l="l" r="r" t="t"/>
                <a:pathLst>
                  <a:path extrusionOk="0" h="98754" w="399880">
                    <a:moveTo>
                      <a:pt x="350547" y="98755"/>
                    </a:moveTo>
                    <a:lnTo>
                      <a:pt x="0" y="98755"/>
                    </a:lnTo>
                    <a:lnTo>
                      <a:pt x="0" y="0"/>
                    </a:lnTo>
                    <a:lnTo>
                      <a:pt x="350547" y="0"/>
                    </a:lnTo>
                    <a:cubicBezTo>
                      <a:pt x="377757" y="0"/>
                      <a:pt x="399881" y="22144"/>
                      <a:pt x="399881" y="49377"/>
                    </a:cubicBezTo>
                    <a:lnTo>
                      <a:pt x="399881" y="49377"/>
                    </a:lnTo>
                    <a:cubicBezTo>
                      <a:pt x="399754" y="76739"/>
                      <a:pt x="377757" y="98755"/>
                      <a:pt x="350547" y="98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>
                <a:off x="2744541" y="2497575"/>
                <a:ext cx="447267" cy="463611"/>
              </a:xfrm>
              <a:custGeom>
                <a:rect b="b" l="l" r="r" t="t"/>
                <a:pathLst>
                  <a:path extrusionOk="0" h="463611" w="447267">
                    <a:moveTo>
                      <a:pt x="447267" y="444268"/>
                    </a:moveTo>
                    <a:cubicBezTo>
                      <a:pt x="447267" y="444268"/>
                      <a:pt x="26407" y="-8655"/>
                      <a:pt x="10640" y="126"/>
                    </a:cubicBezTo>
                    <a:cubicBezTo>
                      <a:pt x="-5126" y="8907"/>
                      <a:pt x="-20892" y="187964"/>
                      <a:pt x="101806" y="324897"/>
                    </a:cubicBezTo>
                    <a:cubicBezTo>
                      <a:pt x="224631" y="461830"/>
                      <a:pt x="447267" y="463612"/>
                      <a:pt x="447267" y="463612"/>
                    </a:cubicBezTo>
                    <a:lnTo>
                      <a:pt x="447267" y="44426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>
                <a:off x="2984375" y="2950752"/>
                <a:ext cx="280043" cy="595410"/>
              </a:xfrm>
              <a:custGeom>
                <a:rect b="b" l="l" r="r" t="t"/>
                <a:pathLst>
                  <a:path extrusionOk="0" h="595410" w="280043">
                    <a:moveTo>
                      <a:pt x="212392" y="8272"/>
                    </a:moveTo>
                    <a:cubicBezTo>
                      <a:pt x="212392" y="8272"/>
                      <a:pt x="-14059" y="583748"/>
                      <a:pt x="690" y="594310"/>
                    </a:cubicBezTo>
                    <a:cubicBezTo>
                      <a:pt x="15440" y="604746"/>
                      <a:pt x="183530" y="541751"/>
                      <a:pt x="253970" y="371730"/>
                    </a:cubicBezTo>
                    <a:cubicBezTo>
                      <a:pt x="324410" y="201836"/>
                      <a:pt x="229811" y="0"/>
                      <a:pt x="229811" y="0"/>
                    </a:cubicBezTo>
                    <a:lnTo>
                      <a:pt x="212392" y="82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>
                <a:off x="3189138" y="2650830"/>
                <a:ext cx="598236" cy="290249"/>
              </a:xfrm>
              <a:custGeom>
                <a:rect b="b" l="l" r="r" t="t"/>
                <a:pathLst>
                  <a:path extrusionOk="0" h="290249" w="598236">
                    <a:moveTo>
                      <a:pt x="17801" y="290250"/>
                    </a:moveTo>
                    <a:cubicBezTo>
                      <a:pt x="17801" y="290250"/>
                      <a:pt x="600012" y="83068"/>
                      <a:pt x="598232" y="65125"/>
                    </a:cubicBezTo>
                    <a:cubicBezTo>
                      <a:pt x="596452" y="47181"/>
                      <a:pt x="438534" y="-38339"/>
                      <a:pt x="264214" y="20201"/>
                    </a:cubicBezTo>
                    <a:cubicBezTo>
                      <a:pt x="89894" y="78741"/>
                      <a:pt x="0" y="282614"/>
                      <a:pt x="0" y="282614"/>
                    </a:cubicBezTo>
                    <a:lnTo>
                      <a:pt x="17801" y="290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>
                <a:off x="3150612" y="2898829"/>
                <a:ext cx="98666" cy="98754"/>
              </a:xfrm>
              <a:custGeom>
                <a:rect b="b" l="l" r="r" t="t"/>
                <a:pathLst>
                  <a:path extrusionOk="0" h="98754" w="98666">
                    <a:moveTo>
                      <a:pt x="98667" y="49377"/>
                    </a:moveTo>
                    <a:cubicBezTo>
                      <a:pt x="98667" y="76648"/>
                      <a:pt x="76580" y="98755"/>
                      <a:pt x="49333" y="98755"/>
                    </a:cubicBezTo>
                    <a:cubicBezTo>
                      <a:pt x="22087" y="98755"/>
                      <a:pt x="0" y="76648"/>
                      <a:pt x="0" y="49377"/>
                    </a:cubicBezTo>
                    <a:cubicBezTo>
                      <a:pt x="0" y="22107"/>
                      <a:pt x="22087" y="0"/>
                      <a:pt x="49333" y="0"/>
                    </a:cubicBezTo>
                    <a:cubicBezTo>
                      <a:pt x="76580" y="0"/>
                      <a:pt x="98667" y="22107"/>
                      <a:pt x="98667" y="49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9" name="Google Shape;699;p2"/>
            <p:cNvGrpSpPr/>
            <p:nvPr/>
          </p:nvGrpSpPr>
          <p:grpSpPr>
            <a:xfrm>
              <a:off x="7409879" y="4021492"/>
              <a:ext cx="652485" cy="504585"/>
              <a:chOff x="2850288" y="4258743"/>
              <a:chExt cx="1424950" cy="1101955"/>
            </a:xfrm>
          </p:grpSpPr>
          <p:grpSp>
            <p:nvGrpSpPr>
              <p:cNvPr id="700" name="Google Shape;700;p2"/>
              <p:cNvGrpSpPr/>
              <p:nvPr/>
            </p:nvGrpSpPr>
            <p:grpSpPr>
              <a:xfrm>
                <a:off x="2850288" y="4258743"/>
                <a:ext cx="1424950" cy="1101955"/>
                <a:chOff x="2850288" y="4258743"/>
                <a:chExt cx="1424950" cy="1101955"/>
              </a:xfrm>
            </p:grpSpPr>
            <p:sp>
              <p:nvSpPr>
                <p:cNvPr id="701" name="Google Shape;701;p2"/>
                <p:cNvSpPr/>
                <p:nvPr/>
              </p:nvSpPr>
              <p:spPr>
                <a:xfrm>
                  <a:off x="3289585" y="4258743"/>
                  <a:ext cx="985652" cy="604363"/>
                </a:xfrm>
                <a:custGeom>
                  <a:rect b="b" l="l" r="r" t="t"/>
                  <a:pathLst>
                    <a:path extrusionOk="0" h="604363" w="985652">
                      <a:moveTo>
                        <a:pt x="389328" y="604364"/>
                      </a:moveTo>
                      <a:lnTo>
                        <a:pt x="0" y="0"/>
                      </a:lnTo>
                      <a:lnTo>
                        <a:pt x="546356" y="0"/>
                      </a:lnTo>
                      <a:lnTo>
                        <a:pt x="985653" y="34373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2"/>
                <p:cNvSpPr/>
                <p:nvPr/>
              </p:nvSpPr>
              <p:spPr>
                <a:xfrm>
                  <a:off x="3712226" y="4602221"/>
                  <a:ext cx="563012" cy="758477"/>
                </a:xfrm>
                <a:custGeom>
                  <a:rect b="b" l="l" r="r" t="t"/>
                  <a:pathLst>
                    <a:path extrusionOk="0" h="758477" w="563012">
                      <a:moveTo>
                        <a:pt x="0" y="0"/>
                      </a:moveTo>
                      <a:lnTo>
                        <a:pt x="563012" y="0"/>
                      </a:lnTo>
                      <a:lnTo>
                        <a:pt x="563012" y="758477"/>
                      </a:lnTo>
                      <a:lnTo>
                        <a:pt x="0" y="75847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2"/>
                <p:cNvSpPr/>
                <p:nvPr/>
              </p:nvSpPr>
              <p:spPr>
                <a:xfrm>
                  <a:off x="2850288" y="4258743"/>
                  <a:ext cx="878593" cy="1101955"/>
                </a:xfrm>
                <a:custGeom>
                  <a:rect b="b" l="l" r="r" t="t"/>
                  <a:pathLst>
                    <a:path extrusionOk="0" h="1101955" w="878593">
                      <a:moveTo>
                        <a:pt x="878594" y="1101955"/>
                      </a:moveTo>
                      <a:lnTo>
                        <a:pt x="439297" y="1101955"/>
                      </a:lnTo>
                      <a:lnTo>
                        <a:pt x="0" y="1101955"/>
                      </a:lnTo>
                      <a:lnTo>
                        <a:pt x="0" y="767640"/>
                      </a:lnTo>
                      <a:lnTo>
                        <a:pt x="0" y="343732"/>
                      </a:lnTo>
                      <a:lnTo>
                        <a:pt x="439297" y="0"/>
                      </a:lnTo>
                      <a:lnTo>
                        <a:pt x="878594" y="343732"/>
                      </a:lnTo>
                      <a:lnTo>
                        <a:pt x="878594" y="76764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2"/>
                <p:cNvSpPr/>
                <p:nvPr/>
              </p:nvSpPr>
              <p:spPr>
                <a:xfrm>
                  <a:off x="2943234" y="4714338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2"/>
                <p:cNvSpPr/>
                <p:nvPr/>
              </p:nvSpPr>
              <p:spPr>
                <a:xfrm>
                  <a:off x="2943234" y="4862852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2"/>
                <p:cNvSpPr/>
                <p:nvPr/>
              </p:nvSpPr>
              <p:spPr>
                <a:xfrm>
                  <a:off x="2943234" y="5011239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2"/>
                <p:cNvSpPr/>
                <p:nvPr/>
              </p:nvSpPr>
              <p:spPr>
                <a:xfrm>
                  <a:off x="2943234" y="5159753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2"/>
                <p:cNvSpPr/>
                <p:nvPr/>
              </p:nvSpPr>
              <p:spPr>
                <a:xfrm>
                  <a:off x="3869254" y="4781532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2"/>
                <p:cNvSpPr/>
                <p:nvPr/>
              </p:nvSpPr>
              <p:spPr>
                <a:xfrm>
                  <a:off x="3869254" y="5013148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0" name="Google Shape;710;p2"/>
              <p:cNvSpPr/>
              <p:nvPr/>
            </p:nvSpPr>
            <p:spPr>
              <a:xfrm>
                <a:off x="4095450" y="4781532"/>
                <a:ext cx="77178" cy="128152"/>
              </a:xfrm>
              <a:custGeom>
                <a:rect b="b" l="l" r="r" t="t"/>
                <a:pathLst>
                  <a:path extrusionOk="0" h="128152" w="77178">
                    <a:moveTo>
                      <a:pt x="0" y="0"/>
                    </a:moveTo>
                    <a:lnTo>
                      <a:pt x="77179" y="0"/>
                    </a:lnTo>
                    <a:lnTo>
                      <a:pt x="77179" y="128152"/>
                    </a:lnTo>
                    <a:lnTo>
                      <a:pt x="0" y="1281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>
                <a:off x="4095450" y="5013148"/>
                <a:ext cx="77178" cy="128152"/>
              </a:xfrm>
              <a:custGeom>
                <a:rect b="b" l="l" r="r" t="t"/>
                <a:pathLst>
                  <a:path extrusionOk="0" h="128152" w="77178">
                    <a:moveTo>
                      <a:pt x="0" y="0"/>
                    </a:moveTo>
                    <a:lnTo>
                      <a:pt x="77179" y="0"/>
                    </a:lnTo>
                    <a:lnTo>
                      <a:pt x="77179" y="128152"/>
                    </a:lnTo>
                    <a:lnTo>
                      <a:pt x="0" y="1281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2" name="Google Shape;712;p2"/>
            <p:cNvGrpSpPr/>
            <p:nvPr/>
          </p:nvGrpSpPr>
          <p:grpSpPr>
            <a:xfrm>
              <a:off x="6221188" y="3982694"/>
              <a:ext cx="671348" cy="538850"/>
              <a:chOff x="4756621" y="2715191"/>
              <a:chExt cx="1466145" cy="1176785"/>
            </a:xfrm>
          </p:grpSpPr>
          <p:sp>
            <p:nvSpPr>
              <p:cNvPr id="713" name="Google Shape;713;p2"/>
              <p:cNvSpPr/>
              <p:nvPr/>
            </p:nvSpPr>
            <p:spPr>
              <a:xfrm>
                <a:off x="5015367" y="2715191"/>
                <a:ext cx="720294" cy="442996"/>
              </a:xfrm>
              <a:custGeom>
                <a:rect b="b" l="l" r="r" t="t"/>
                <a:pathLst>
                  <a:path extrusionOk="0" h="442996" w="720294">
                    <a:moveTo>
                      <a:pt x="229248" y="442997"/>
                    </a:moveTo>
                    <a:lnTo>
                      <a:pt x="0" y="0"/>
                    </a:lnTo>
                    <a:lnTo>
                      <a:pt x="461548" y="0"/>
                    </a:lnTo>
                    <a:lnTo>
                      <a:pt x="720294" y="251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>
                <a:off x="5264196" y="2966914"/>
                <a:ext cx="471465" cy="925062"/>
              </a:xfrm>
              <a:custGeom>
                <a:rect b="b" l="l" r="r" t="t"/>
                <a:pathLst>
                  <a:path extrusionOk="0" h="925062" w="471465">
                    <a:moveTo>
                      <a:pt x="0" y="0"/>
                    </a:moveTo>
                    <a:lnTo>
                      <a:pt x="471465" y="0"/>
                    </a:lnTo>
                    <a:lnTo>
                      <a:pt x="471465" y="925062"/>
                    </a:lnTo>
                    <a:lnTo>
                      <a:pt x="0" y="9250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>
                <a:off x="4756621" y="2715191"/>
                <a:ext cx="517365" cy="1176785"/>
              </a:xfrm>
              <a:custGeom>
                <a:rect b="b" l="l" r="r" t="t"/>
                <a:pathLst>
                  <a:path extrusionOk="0" h="1176785" w="517365">
                    <a:moveTo>
                      <a:pt x="517366" y="1176785"/>
                    </a:moveTo>
                    <a:lnTo>
                      <a:pt x="258747" y="1176785"/>
                    </a:lnTo>
                    <a:lnTo>
                      <a:pt x="0" y="1176785"/>
                    </a:lnTo>
                    <a:lnTo>
                      <a:pt x="0" y="562622"/>
                    </a:lnTo>
                    <a:lnTo>
                      <a:pt x="0" y="251850"/>
                    </a:lnTo>
                    <a:lnTo>
                      <a:pt x="258747" y="0"/>
                    </a:lnTo>
                    <a:lnTo>
                      <a:pt x="517366" y="251850"/>
                    </a:lnTo>
                    <a:lnTo>
                      <a:pt x="517366" y="5626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6" name="Google Shape;716;p2"/>
              <p:cNvGrpSpPr/>
              <p:nvPr/>
            </p:nvGrpSpPr>
            <p:grpSpPr>
              <a:xfrm>
                <a:off x="4870673" y="2994402"/>
                <a:ext cx="289515" cy="168621"/>
                <a:chOff x="4870673" y="2994402"/>
                <a:chExt cx="289515" cy="168621"/>
              </a:xfrm>
            </p:grpSpPr>
            <p:sp>
              <p:nvSpPr>
                <p:cNvPr id="717" name="Google Shape;717;p2"/>
                <p:cNvSpPr/>
                <p:nvPr/>
              </p:nvSpPr>
              <p:spPr>
                <a:xfrm>
                  <a:off x="4870673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2"/>
                <p:cNvSpPr/>
                <p:nvPr/>
              </p:nvSpPr>
              <p:spPr>
                <a:xfrm>
                  <a:off x="5067116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9" name="Google Shape;719;p2"/>
              <p:cNvGrpSpPr/>
              <p:nvPr/>
            </p:nvGrpSpPr>
            <p:grpSpPr>
              <a:xfrm>
                <a:off x="4870673" y="3248925"/>
                <a:ext cx="289515" cy="168621"/>
                <a:chOff x="4870673" y="3248925"/>
                <a:chExt cx="289515" cy="168621"/>
              </a:xfrm>
            </p:grpSpPr>
            <p:sp>
              <p:nvSpPr>
                <p:cNvPr id="720" name="Google Shape;720;p2"/>
                <p:cNvSpPr/>
                <p:nvPr/>
              </p:nvSpPr>
              <p:spPr>
                <a:xfrm>
                  <a:off x="4870673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2"/>
                <p:cNvSpPr/>
                <p:nvPr/>
              </p:nvSpPr>
              <p:spPr>
                <a:xfrm>
                  <a:off x="5067116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2" name="Google Shape;722;p2"/>
              <p:cNvGrpSpPr/>
              <p:nvPr/>
            </p:nvGrpSpPr>
            <p:grpSpPr>
              <a:xfrm>
                <a:off x="4870673" y="3503575"/>
                <a:ext cx="289515" cy="168621"/>
                <a:chOff x="4870673" y="3503575"/>
                <a:chExt cx="289515" cy="168621"/>
              </a:xfrm>
            </p:grpSpPr>
            <p:sp>
              <p:nvSpPr>
                <p:cNvPr id="723" name="Google Shape;723;p2"/>
                <p:cNvSpPr/>
                <p:nvPr/>
              </p:nvSpPr>
              <p:spPr>
                <a:xfrm>
                  <a:off x="4870673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2"/>
                <p:cNvSpPr/>
                <p:nvPr/>
              </p:nvSpPr>
              <p:spPr>
                <a:xfrm>
                  <a:off x="5067116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5" name="Google Shape;725;p2"/>
              <p:cNvGrpSpPr/>
              <p:nvPr/>
            </p:nvGrpSpPr>
            <p:grpSpPr>
              <a:xfrm>
                <a:off x="5551932" y="3235944"/>
                <a:ext cx="670834" cy="655014"/>
                <a:chOff x="5551932" y="3235944"/>
                <a:chExt cx="670834" cy="655014"/>
              </a:xfrm>
            </p:grpSpPr>
            <p:grpSp>
              <p:nvGrpSpPr>
                <p:cNvPr id="726" name="Google Shape;726;p2"/>
                <p:cNvGrpSpPr/>
                <p:nvPr/>
              </p:nvGrpSpPr>
              <p:grpSpPr>
                <a:xfrm>
                  <a:off x="5551932" y="3235944"/>
                  <a:ext cx="670834" cy="655013"/>
                  <a:chOff x="5551932" y="3235944"/>
                  <a:chExt cx="670834" cy="655013"/>
                </a:xfrm>
              </p:grpSpPr>
              <p:sp>
                <p:nvSpPr>
                  <p:cNvPr id="727" name="Google Shape;727;p2"/>
                  <p:cNvSpPr/>
                  <p:nvPr/>
                </p:nvSpPr>
                <p:spPr>
                  <a:xfrm>
                    <a:off x="5551932" y="3235944"/>
                    <a:ext cx="670833" cy="442996"/>
                  </a:xfrm>
                  <a:custGeom>
                    <a:rect b="b" l="l" r="r" t="t"/>
                    <a:pathLst>
                      <a:path extrusionOk="0" h="442996" w="670833">
                        <a:moveTo>
                          <a:pt x="213482" y="442997"/>
                        </a:moveTo>
                        <a:lnTo>
                          <a:pt x="0" y="0"/>
                        </a:lnTo>
                        <a:lnTo>
                          <a:pt x="429888" y="0"/>
                        </a:lnTo>
                        <a:lnTo>
                          <a:pt x="670834" y="251977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728;p2"/>
                  <p:cNvSpPr/>
                  <p:nvPr/>
                </p:nvSpPr>
                <p:spPr>
                  <a:xfrm>
                    <a:off x="5783724" y="3487794"/>
                    <a:ext cx="439042" cy="403163"/>
                  </a:xfrm>
                  <a:custGeom>
                    <a:rect b="b" l="l" r="r" t="t"/>
                    <a:pathLst>
                      <a:path extrusionOk="0" h="403163" w="439042">
                        <a:moveTo>
                          <a:pt x="0" y="0"/>
                        </a:moveTo>
                        <a:lnTo>
                          <a:pt x="439043" y="0"/>
                        </a:lnTo>
                        <a:lnTo>
                          <a:pt x="439043" y="403164"/>
                        </a:lnTo>
                        <a:lnTo>
                          <a:pt x="0" y="40316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9" name="Google Shape;729;p2"/>
                  <p:cNvSpPr/>
                  <p:nvPr/>
                </p:nvSpPr>
                <p:spPr>
                  <a:xfrm>
                    <a:off x="5551932" y="3235944"/>
                    <a:ext cx="240945" cy="655013"/>
                  </a:xfrm>
                  <a:custGeom>
                    <a:rect b="b" l="l" r="r" t="t"/>
                    <a:pathLst>
                      <a:path extrusionOk="0" h="655013" w="240945">
                        <a:moveTo>
                          <a:pt x="240946" y="655014"/>
                        </a:moveTo>
                        <a:lnTo>
                          <a:pt x="0" y="655014"/>
                        </a:lnTo>
                        <a:lnTo>
                          <a:pt x="0" y="0"/>
                        </a:lnTo>
                        <a:lnTo>
                          <a:pt x="240946" y="251977"/>
                        </a:lnTo>
                        <a:lnTo>
                          <a:pt x="240946" y="56262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30" name="Google Shape;730;p2"/>
                <p:cNvSpPr/>
                <p:nvPr/>
              </p:nvSpPr>
              <p:spPr>
                <a:xfrm>
                  <a:off x="5949398" y="3641399"/>
                  <a:ext cx="137956" cy="249559"/>
                </a:xfrm>
                <a:custGeom>
                  <a:rect b="b" l="l" r="r" t="t"/>
                  <a:pathLst>
                    <a:path extrusionOk="0" h="249559" w="137956">
                      <a:moveTo>
                        <a:pt x="69041" y="0"/>
                      </a:moveTo>
                      <a:cubicBezTo>
                        <a:pt x="30897" y="0"/>
                        <a:pt x="0" y="30924"/>
                        <a:pt x="0" y="69103"/>
                      </a:cubicBezTo>
                      <a:lnTo>
                        <a:pt x="0" y="249559"/>
                      </a:lnTo>
                      <a:lnTo>
                        <a:pt x="137956" y="249559"/>
                      </a:lnTo>
                      <a:lnTo>
                        <a:pt x="137956" y="69103"/>
                      </a:lnTo>
                      <a:cubicBezTo>
                        <a:pt x="138083" y="30924"/>
                        <a:pt x="107186" y="0"/>
                        <a:pt x="690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1" name="Google Shape;731;p2"/>
            <p:cNvGrpSpPr/>
            <p:nvPr/>
          </p:nvGrpSpPr>
          <p:grpSpPr>
            <a:xfrm>
              <a:off x="7374028" y="3720733"/>
              <a:ext cx="141710" cy="320501"/>
              <a:chOff x="6803579" y="3291685"/>
              <a:chExt cx="309478" cy="699936"/>
            </a:xfrm>
          </p:grpSpPr>
          <p:grpSp>
            <p:nvGrpSpPr>
              <p:cNvPr id="732" name="Google Shape;732;p2"/>
              <p:cNvGrpSpPr/>
              <p:nvPr/>
            </p:nvGrpSpPr>
            <p:grpSpPr>
              <a:xfrm>
                <a:off x="6803579" y="3291685"/>
                <a:ext cx="309478" cy="699936"/>
                <a:chOff x="6803579" y="3291685"/>
                <a:chExt cx="309478" cy="699936"/>
              </a:xfrm>
            </p:grpSpPr>
            <p:grpSp>
              <p:nvGrpSpPr>
                <p:cNvPr id="733" name="Google Shape;733;p2"/>
                <p:cNvGrpSpPr/>
                <p:nvPr/>
              </p:nvGrpSpPr>
              <p:grpSpPr>
                <a:xfrm>
                  <a:off x="6803579" y="3291685"/>
                  <a:ext cx="309478" cy="562875"/>
                  <a:chOff x="6803579" y="3291685"/>
                  <a:chExt cx="309478" cy="562875"/>
                </a:xfrm>
              </p:grpSpPr>
              <p:sp>
                <p:nvSpPr>
                  <p:cNvPr id="734" name="Google Shape;734;p2"/>
                  <p:cNvSpPr/>
                  <p:nvPr/>
                </p:nvSpPr>
                <p:spPr>
                  <a:xfrm>
                    <a:off x="6849479" y="3291685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5" name="Google Shape;735;p2"/>
                  <p:cNvSpPr/>
                  <p:nvPr/>
                </p:nvSpPr>
                <p:spPr>
                  <a:xfrm>
                    <a:off x="6826974" y="3424164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2"/>
                  <p:cNvSpPr/>
                  <p:nvPr/>
                </p:nvSpPr>
                <p:spPr>
                  <a:xfrm>
                    <a:off x="6803579" y="3579931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37" name="Google Shape;737;p2"/>
                <p:cNvSpPr/>
                <p:nvPr/>
              </p:nvSpPr>
              <p:spPr>
                <a:xfrm>
                  <a:off x="6949545" y="343510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3"/>
                      </a:lnTo>
                      <a:lnTo>
                        <a:pt x="0" y="5565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8" name="Google Shape;738;p2"/>
              <p:cNvSpPr/>
              <p:nvPr/>
            </p:nvSpPr>
            <p:spPr>
              <a:xfrm rot="-2797154">
                <a:off x="6945216" y="3544489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2"/>
              <p:cNvSpPr/>
              <p:nvPr/>
            </p:nvSpPr>
            <p:spPr>
              <a:xfrm rot="-2700000">
                <a:off x="6925173" y="3482904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2"/>
              <p:cNvSpPr/>
              <p:nvPr/>
            </p:nvSpPr>
            <p:spPr>
              <a:xfrm rot="-3022674">
                <a:off x="6913169" y="3690576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2"/>
              <p:cNvSpPr/>
              <p:nvPr/>
            </p:nvSpPr>
            <p:spPr>
              <a:xfrm rot="-2663559">
                <a:off x="6946768" y="3701520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2" name="Google Shape;742;p2"/>
            <p:cNvGrpSpPr/>
            <p:nvPr/>
          </p:nvGrpSpPr>
          <p:grpSpPr>
            <a:xfrm>
              <a:off x="7197327" y="3537464"/>
              <a:ext cx="141710" cy="320559"/>
              <a:chOff x="6417684" y="2891448"/>
              <a:chExt cx="309478" cy="700064"/>
            </a:xfrm>
          </p:grpSpPr>
          <p:grpSp>
            <p:nvGrpSpPr>
              <p:cNvPr id="743" name="Google Shape;743;p2"/>
              <p:cNvGrpSpPr/>
              <p:nvPr/>
            </p:nvGrpSpPr>
            <p:grpSpPr>
              <a:xfrm>
                <a:off x="6417684" y="2891448"/>
                <a:ext cx="309478" cy="700064"/>
                <a:chOff x="6417684" y="2891448"/>
                <a:chExt cx="309478" cy="700064"/>
              </a:xfrm>
            </p:grpSpPr>
            <p:grpSp>
              <p:nvGrpSpPr>
                <p:cNvPr id="744" name="Google Shape;744;p2"/>
                <p:cNvGrpSpPr/>
                <p:nvPr/>
              </p:nvGrpSpPr>
              <p:grpSpPr>
                <a:xfrm>
                  <a:off x="6417684" y="2891448"/>
                  <a:ext cx="309478" cy="562876"/>
                  <a:chOff x="6417684" y="2891448"/>
                  <a:chExt cx="309478" cy="562876"/>
                </a:xfrm>
              </p:grpSpPr>
              <p:sp>
                <p:nvSpPr>
                  <p:cNvPr id="745" name="Google Shape;745;p2"/>
                  <p:cNvSpPr/>
                  <p:nvPr/>
                </p:nvSpPr>
                <p:spPr>
                  <a:xfrm>
                    <a:off x="6463585" y="2891448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6" name="Google Shape;746;p2"/>
                  <p:cNvSpPr/>
                  <p:nvPr/>
                </p:nvSpPr>
                <p:spPr>
                  <a:xfrm>
                    <a:off x="6441080" y="3023927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7" name="Google Shape;747;p2"/>
                  <p:cNvSpPr/>
                  <p:nvPr/>
                </p:nvSpPr>
                <p:spPr>
                  <a:xfrm>
                    <a:off x="6417684" y="3179695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8" name="Google Shape;748;p2"/>
                <p:cNvSpPr/>
                <p:nvPr/>
              </p:nvSpPr>
              <p:spPr>
                <a:xfrm>
                  <a:off x="6563778" y="3034999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3"/>
                      </a:lnTo>
                      <a:lnTo>
                        <a:pt x="0" y="5565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9" name="Google Shape;749;p2"/>
              <p:cNvSpPr/>
              <p:nvPr/>
            </p:nvSpPr>
            <p:spPr>
              <a:xfrm rot="-2797154">
                <a:off x="6559316" y="3144324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"/>
              <p:cNvSpPr/>
              <p:nvPr/>
            </p:nvSpPr>
            <p:spPr>
              <a:xfrm rot="-2700000">
                <a:off x="6539380" y="308266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"/>
              <p:cNvSpPr/>
              <p:nvPr/>
            </p:nvSpPr>
            <p:spPr>
              <a:xfrm rot="-3022674">
                <a:off x="6527359" y="3290316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"/>
              <p:cNvSpPr/>
              <p:nvPr/>
            </p:nvSpPr>
            <p:spPr>
              <a:xfrm rot="-2663559">
                <a:off x="6560942" y="3301413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2"/>
            <p:cNvGrpSpPr/>
            <p:nvPr/>
          </p:nvGrpSpPr>
          <p:grpSpPr>
            <a:xfrm>
              <a:off x="7476789" y="3450638"/>
              <a:ext cx="141710" cy="320559"/>
              <a:chOff x="7027996" y="2701829"/>
              <a:chExt cx="309478" cy="700063"/>
            </a:xfrm>
          </p:grpSpPr>
          <p:grpSp>
            <p:nvGrpSpPr>
              <p:cNvPr id="754" name="Google Shape;754;p2"/>
              <p:cNvGrpSpPr/>
              <p:nvPr/>
            </p:nvGrpSpPr>
            <p:grpSpPr>
              <a:xfrm>
                <a:off x="7027996" y="2701829"/>
                <a:ext cx="309478" cy="700063"/>
                <a:chOff x="7027996" y="2701829"/>
                <a:chExt cx="309478" cy="700063"/>
              </a:xfrm>
            </p:grpSpPr>
            <p:grpSp>
              <p:nvGrpSpPr>
                <p:cNvPr id="755" name="Google Shape;755;p2"/>
                <p:cNvGrpSpPr/>
                <p:nvPr/>
              </p:nvGrpSpPr>
              <p:grpSpPr>
                <a:xfrm>
                  <a:off x="7027996" y="2701829"/>
                  <a:ext cx="309478" cy="563003"/>
                  <a:chOff x="7027996" y="2701829"/>
                  <a:chExt cx="309478" cy="563003"/>
                </a:xfrm>
              </p:grpSpPr>
              <p:sp>
                <p:nvSpPr>
                  <p:cNvPr id="756" name="Google Shape;756;p2"/>
                  <p:cNvSpPr/>
                  <p:nvPr/>
                </p:nvSpPr>
                <p:spPr>
                  <a:xfrm>
                    <a:off x="7073896" y="2701829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7" name="Google Shape;757;p2"/>
                  <p:cNvSpPr/>
                  <p:nvPr/>
                </p:nvSpPr>
                <p:spPr>
                  <a:xfrm>
                    <a:off x="7051391" y="2834435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2"/>
                  <p:cNvSpPr/>
                  <p:nvPr/>
                </p:nvSpPr>
                <p:spPr>
                  <a:xfrm>
                    <a:off x="7027996" y="2990203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59" name="Google Shape;759;p2"/>
                <p:cNvSpPr/>
                <p:nvPr/>
              </p:nvSpPr>
              <p:spPr>
                <a:xfrm>
                  <a:off x="7174089" y="2845379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60" name="Google Shape;760;p2"/>
              <p:cNvSpPr/>
              <p:nvPr/>
            </p:nvSpPr>
            <p:spPr>
              <a:xfrm rot="-2797154">
                <a:off x="7169676" y="2954792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"/>
              <p:cNvSpPr/>
              <p:nvPr/>
            </p:nvSpPr>
            <p:spPr>
              <a:xfrm rot="-2700000">
                <a:off x="7149631" y="2893054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"/>
              <p:cNvSpPr/>
              <p:nvPr/>
            </p:nvSpPr>
            <p:spPr>
              <a:xfrm rot="-3022674">
                <a:off x="7137628" y="310069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"/>
              <p:cNvSpPr/>
              <p:nvPr/>
            </p:nvSpPr>
            <p:spPr>
              <a:xfrm rot="-2663559">
                <a:off x="7171247" y="311178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4" name="Google Shape;764;p2"/>
            <p:cNvGrpSpPr/>
            <p:nvPr/>
          </p:nvGrpSpPr>
          <p:grpSpPr>
            <a:xfrm>
              <a:off x="7116061" y="4105229"/>
              <a:ext cx="141710" cy="320559"/>
              <a:chOff x="4660497" y="4450144"/>
              <a:chExt cx="309478" cy="700064"/>
            </a:xfrm>
          </p:grpSpPr>
          <p:grpSp>
            <p:nvGrpSpPr>
              <p:cNvPr id="765" name="Google Shape;765;p2"/>
              <p:cNvGrpSpPr/>
              <p:nvPr/>
            </p:nvGrpSpPr>
            <p:grpSpPr>
              <a:xfrm>
                <a:off x="4660497" y="4450144"/>
                <a:ext cx="309478" cy="700064"/>
                <a:chOff x="4660497" y="4450144"/>
                <a:chExt cx="309478" cy="700064"/>
              </a:xfrm>
            </p:grpSpPr>
            <p:grpSp>
              <p:nvGrpSpPr>
                <p:cNvPr id="766" name="Google Shape;766;p2"/>
                <p:cNvGrpSpPr/>
                <p:nvPr/>
              </p:nvGrpSpPr>
              <p:grpSpPr>
                <a:xfrm>
                  <a:off x="4660497" y="4450144"/>
                  <a:ext cx="309478" cy="563003"/>
                  <a:chOff x="4660497" y="4450144"/>
                  <a:chExt cx="309478" cy="563003"/>
                </a:xfrm>
              </p:grpSpPr>
              <p:sp>
                <p:nvSpPr>
                  <p:cNvPr id="767" name="Google Shape;767;p2"/>
                  <p:cNvSpPr/>
                  <p:nvPr/>
                </p:nvSpPr>
                <p:spPr>
                  <a:xfrm>
                    <a:off x="4706397" y="4450144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7" y="96464"/>
                        </a:moveTo>
                        <a:cubicBezTo>
                          <a:pt x="217677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7" y="43189"/>
                          <a:pt x="217677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8" name="Google Shape;768;p2"/>
                  <p:cNvSpPr/>
                  <p:nvPr/>
                </p:nvSpPr>
                <p:spPr>
                  <a:xfrm>
                    <a:off x="4683892" y="4582750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9" name="Google Shape;769;p2"/>
                  <p:cNvSpPr/>
                  <p:nvPr/>
                </p:nvSpPr>
                <p:spPr>
                  <a:xfrm>
                    <a:off x="4660497" y="473851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0" name="Google Shape;770;p2"/>
                <p:cNvSpPr/>
                <p:nvPr/>
              </p:nvSpPr>
              <p:spPr>
                <a:xfrm>
                  <a:off x="4806463" y="459369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6" y="0"/>
                      </a:lnTo>
                      <a:lnTo>
                        <a:pt x="17546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71" name="Google Shape;771;p2"/>
              <p:cNvSpPr/>
              <p:nvPr/>
            </p:nvSpPr>
            <p:spPr>
              <a:xfrm rot="-2797154">
                <a:off x="4802239" y="4703107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2"/>
              <p:cNvSpPr/>
              <p:nvPr/>
            </p:nvSpPr>
            <p:spPr>
              <a:xfrm rot="-2700000">
                <a:off x="4782162" y="464138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"/>
              <p:cNvSpPr/>
              <p:nvPr/>
            </p:nvSpPr>
            <p:spPr>
              <a:xfrm rot="-3022674">
                <a:off x="4770078" y="484906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"/>
              <p:cNvSpPr/>
              <p:nvPr/>
            </p:nvSpPr>
            <p:spPr>
              <a:xfrm rot="-2663559">
                <a:off x="4803659" y="486016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5" name="Google Shape;775;p2"/>
            <p:cNvGrpSpPr/>
            <p:nvPr/>
          </p:nvGrpSpPr>
          <p:grpSpPr>
            <a:xfrm>
              <a:off x="8322198" y="3983897"/>
              <a:ext cx="141710" cy="320501"/>
              <a:chOff x="5095089" y="4183532"/>
              <a:chExt cx="309478" cy="699936"/>
            </a:xfrm>
          </p:grpSpPr>
          <p:grpSp>
            <p:nvGrpSpPr>
              <p:cNvPr id="776" name="Google Shape;776;p2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777" name="Google Shape;777;p2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778" name="Google Shape;778;p2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9" name="Google Shape;779;p2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2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1" name="Google Shape;781;p2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2" name="Google Shape;782;p2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2"/>
            <p:cNvGrpSpPr/>
            <p:nvPr/>
          </p:nvGrpSpPr>
          <p:grpSpPr>
            <a:xfrm>
              <a:off x="8502625" y="4090595"/>
              <a:ext cx="141710" cy="320559"/>
              <a:chOff x="5489121" y="4416547"/>
              <a:chExt cx="309478" cy="700064"/>
            </a:xfrm>
          </p:grpSpPr>
          <p:grpSp>
            <p:nvGrpSpPr>
              <p:cNvPr id="787" name="Google Shape;787;p2"/>
              <p:cNvGrpSpPr/>
              <p:nvPr/>
            </p:nvGrpSpPr>
            <p:grpSpPr>
              <a:xfrm>
                <a:off x="5489121" y="4416547"/>
                <a:ext cx="309478" cy="700064"/>
                <a:chOff x="5489121" y="4416547"/>
                <a:chExt cx="309478" cy="700064"/>
              </a:xfrm>
            </p:grpSpPr>
            <p:grpSp>
              <p:nvGrpSpPr>
                <p:cNvPr id="788" name="Google Shape;788;p2"/>
                <p:cNvGrpSpPr/>
                <p:nvPr/>
              </p:nvGrpSpPr>
              <p:grpSpPr>
                <a:xfrm>
                  <a:off x="5489121" y="4416547"/>
                  <a:ext cx="309478" cy="562876"/>
                  <a:chOff x="5489121" y="4416547"/>
                  <a:chExt cx="309478" cy="562876"/>
                </a:xfrm>
              </p:grpSpPr>
              <p:sp>
                <p:nvSpPr>
                  <p:cNvPr id="789" name="Google Shape;789;p2"/>
                  <p:cNvSpPr/>
                  <p:nvPr/>
                </p:nvSpPr>
                <p:spPr>
                  <a:xfrm>
                    <a:off x="5535022" y="4416547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39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39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790;p2"/>
                  <p:cNvSpPr/>
                  <p:nvPr/>
                </p:nvSpPr>
                <p:spPr>
                  <a:xfrm>
                    <a:off x="5512517" y="4549026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Google Shape;791;p2"/>
                  <p:cNvSpPr/>
                  <p:nvPr/>
                </p:nvSpPr>
                <p:spPr>
                  <a:xfrm>
                    <a:off x="5489121" y="4704794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8" y="137315"/>
                        </a:moveTo>
                        <a:cubicBezTo>
                          <a:pt x="309478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-1" y="213152"/>
                          <a:pt x="-1" y="137315"/>
                        </a:cubicBezTo>
                        <a:cubicBezTo>
                          <a:pt x="-1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8" y="61478"/>
                          <a:pt x="309478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92" name="Google Shape;792;p2"/>
                <p:cNvSpPr/>
                <p:nvPr/>
              </p:nvSpPr>
              <p:spPr>
                <a:xfrm>
                  <a:off x="5635087" y="456009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3" name="Google Shape;793;p2"/>
              <p:cNvSpPr/>
              <p:nvPr/>
            </p:nvSpPr>
            <p:spPr>
              <a:xfrm rot="-2797154">
                <a:off x="5630792" y="466941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"/>
              <p:cNvSpPr/>
              <p:nvPr/>
            </p:nvSpPr>
            <p:spPr>
              <a:xfrm rot="-2700000">
                <a:off x="5610786" y="4607748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"/>
              <p:cNvSpPr/>
              <p:nvPr/>
            </p:nvSpPr>
            <p:spPr>
              <a:xfrm rot="-3022674">
                <a:off x="5598719" y="4815435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"/>
              <p:cNvSpPr/>
              <p:nvPr/>
            </p:nvSpPr>
            <p:spPr>
              <a:xfrm rot="-2663559">
                <a:off x="5632258" y="4826435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2"/>
            <p:cNvGrpSpPr/>
            <p:nvPr/>
          </p:nvGrpSpPr>
          <p:grpSpPr>
            <a:xfrm>
              <a:off x="5968156" y="3720613"/>
              <a:ext cx="141710" cy="320559"/>
              <a:chOff x="7617327" y="4527392"/>
              <a:chExt cx="309478" cy="700063"/>
            </a:xfrm>
          </p:grpSpPr>
          <p:grpSp>
            <p:nvGrpSpPr>
              <p:cNvPr id="798" name="Google Shape;798;p2"/>
              <p:cNvGrpSpPr/>
              <p:nvPr/>
            </p:nvGrpSpPr>
            <p:grpSpPr>
              <a:xfrm>
                <a:off x="7617327" y="4527392"/>
                <a:ext cx="309478" cy="700063"/>
                <a:chOff x="7617327" y="4527392"/>
                <a:chExt cx="309478" cy="700063"/>
              </a:xfrm>
            </p:grpSpPr>
            <p:grpSp>
              <p:nvGrpSpPr>
                <p:cNvPr id="799" name="Google Shape;799;p2"/>
                <p:cNvGrpSpPr/>
                <p:nvPr/>
              </p:nvGrpSpPr>
              <p:grpSpPr>
                <a:xfrm>
                  <a:off x="7617327" y="4527392"/>
                  <a:ext cx="309478" cy="563003"/>
                  <a:chOff x="7617327" y="4527392"/>
                  <a:chExt cx="309478" cy="563003"/>
                </a:xfrm>
              </p:grpSpPr>
              <p:sp>
                <p:nvSpPr>
                  <p:cNvPr id="800" name="Google Shape;800;p2"/>
                  <p:cNvSpPr/>
                  <p:nvPr/>
                </p:nvSpPr>
                <p:spPr>
                  <a:xfrm>
                    <a:off x="7663228" y="452739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2"/>
                  <p:cNvSpPr/>
                  <p:nvPr/>
                </p:nvSpPr>
                <p:spPr>
                  <a:xfrm>
                    <a:off x="7640722" y="4659998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4" y="232888"/>
                          <a:pt x="131345" y="232888"/>
                        </a:cubicBezTo>
                        <a:cubicBezTo>
                          <a:pt x="58805" y="232888"/>
                          <a:pt x="1" y="180754"/>
                          <a:pt x="1" y="116444"/>
                        </a:cubicBezTo>
                        <a:cubicBezTo>
                          <a:pt x="1" y="52134"/>
                          <a:pt x="58806" y="0"/>
                          <a:pt x="131345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2" name="Google Shape;802;p2"/>
                  <p:cNvSpPr/>
                  <p:nvPr/>
                </p:nvSpPr>
                <p:spPr>
                  <a:xfrm>
                    <a:off x="7617327" y="4815766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03" name="Google Shape;803;p2"/>
                <p:cNvSpPr/>
                <p:nvPr/>
              </p:nvSpPr>
              <p:spPr>
                <a:xfrm>
                  <a:off x="7763293" y="4670942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4" name="Google Shape;804;p2"/>
              <p:cNvSpPr/>
              <p:nvPr/>
            </p:nvSpPr>
            <p:spPr>
              <a:xfrm rot="-2797154">
                <a:off x="7759062" y="478026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"/>
              <p:cNvSpPr/>
              <p:nvPr/>
            </p:nvSpPr>
            <p:spPr>
              <a:xfrm rot="-2700000">
                <a:off x="7738893" y="4718547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"/>
              <p:cNvSpPr/>
              <p:nvPr/>
            </p:nvSpPr>
            <p:spPr>
              <a:xfrm rot="-3022674">
                <a:off x="7726890" y="4926284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"/>
              <p:cNvSpPr/>
              <p:nvPr/>
            </p:nvSpPr>
            <p:spPr>
              <a:xfrm rot="-2663559">
                <a:off x="7760636" y="4937369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1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8" name="Google Shape;808;p2"/>
          <p:cNvSpPr txBox="1"/>
          <p:nvPr>
            <p:ph idx="11" type="ftr"/>
          </p:nvPr>
        </p:nvSpPr>
        <p:spPr>
          <a:xfrm>
            <a:off x="1533673" y="4763791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809" name="Google Shape;809;p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leaves and text&#10;&#10;AI-generated content may be incorrect." id="810" name="Google Shape;8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0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Model</a:t>
            </a:r>
            <a:endParaRPr/>
          </a:p>
        </p:txBody>
      </p:sp>
      <p:pic>
        <p:nvPicPr>
          <p:cNvPr descr="A black text on a white background&#10;&#10;AI-generated content may be incorrect." id="1664" name="Google Shape;16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0587"/>
            <a:ext cx="9144000" cy="278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21"/>
          <p:cNvSpPr txBox="1"/>
          <p:nvPr>
            <p:ph type="title"/>
          </p:nvPr>
        </p:nvSpPr>
        <p:spPr>
          <a:xfrm>
            <a:off x="4286250" y="2186075"/>
            <a:ext cx="41448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Result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670" name="Google Shape;1670;p21"/>
          <p:cNvSpPr txBox="1"/>
          <p:nvPr>
            <p:ph idx="2" type="title"/>
          </p:nvPr>
        </p:nvSpPr>
        <p:spPr>
          <a:xfrm>
            <a:off x="4286250" y="1208075"/>
            <a:ext cx="1474500" cy="84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grpSp>
        <p:nvGrpSpPr>
          <p:cNvPr id="1671" name="Google Shape;1671;p21"/>
          <p:cNvGrpSpPr/>
          <p:nvPr/>
        </p:nvGrpSpPr>
        <p:grpSpPr>
          <a:xfrm>
            <a:off x="422768" y="2582848"/>
            <a:ext cx="3533414" cy="2020966"/>
            <a:chOff x="422768" y="2582848"/>
            <a:chExt cx="3533414" cy="2020966"/>
          </a:xfrm>
        </p:grpSpPr>
        <p:sp>
          <p:nvSpPr>
            <p:cNvPr id="1672" name="Google Shape;1672;p21"/>
            <p:cNvSpPr/>
            <p:nvPr/>
          </p:nvSpPr>
          <p:spPr>
            <a:xfrm>
              <a:off x="477146" y="2582848"/>
              <a:ext cx="3424466" cy="1975989"/>
            </a:xfrm>
            <a:custGeom>
              <a:rect b="b" l="l" r="r" t="t"/>
              <a:pathLst>
                <a:path extrusionOk="0" h="4307539" w="7465133">
                  <a:moveTo>
                    <a:pt x="7463605" y="4307540"/>
                  </a:moveTo>
                  <a:cubicBezTo>
                    <a:pt x="7468818" y="3970934"/>
                    <a:pt x="7459028" y="3642472"/>
                    <a:pt x="7459028" y="3435800"/>
                  </a:cubicBezTo>
                  <a:cubicBezTo>
                    <a:pt x="7459028" y="1538207"/>
                    <a:pt x="5789446" y="0"/>
                    <a:pt x="3730026" y="0"/>
                  </a:cubicBezTo>
                  <a:cubicBezTo>
                    <a:pt x="1670608" y="0"/>
                    <a:pt x="1025" y="1538207"/>
                    <a:pt x="1025" y="3435800"/>
                  </a:cubicBezTo>
                  <a:cubicBezTo>
                    <a:pt x="1025" y="3662198"/>
                    <a:pt x="-3807" y="3979587"/>
                    <a:pt x="7510" y="4307540"/>
                  </a:cubicBezTo>
                  <a:lnTo>
                    <a:pt x="7463605" y="43075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1"/>
            <p:cNvSpPr/>
            <p:nvPr/>
          </p:nvSpPr>
          <p:spPr>
            <a:xfrm>
              <a:off x="632395" y="3484704"/>
              <a:ext cx="3265154" cy="1091889"/>
            </a:xfrm>
            <a:custGeom>
              <a:rect b="b" l="l" r="r" t="t"/>
              <a:pathLst>
                <a:path extrusionOk="0" h="2380254" w="7117843">
                  <a:moveTo>
                    <a:pt x="14712" y="2263556"/>
                  </a:moveTo>
                  <a:cubicBezTo>
                    <a:pt x="11279" y="2262793"/>
                    <a:pt x="1616" y="1848557"/>
                    <a:pt x="598" y="1816105"/>
                  </a:cubicBezTo>
                  <a:cubicBezTo>
                    <a:pt x="-8810" y="1517041"/>
                    <a:pt x="92908" y="1183490"/>
                    <a:pt x="292531" y="940930"/>
                  </a:cubicBezTo>
                  <a:cubicBezTo>
                    <a:pt x="511098" y="675463"/>
                    <a:pt x="819305" y="564236"/>
                    <a:pt x="1109458" y="400197"/>
                  </a:cubicBezTo>
                  <a:cubicBezTo>
                    <a:pt x="1469160" y="196833"/>
                    <a:pt x="1785759" y="322567"/>
                    <a:pt x="2151055" y="423740"/>
                  </a:cubicBezTo>
                  <a:cubicBezTo>
                    <a:pt x="2559583" y="536748"/>
                    <a:pt x="2958446" y="414959"/>
                    <a:pt x="3330482" y="241629"/>
                  </a:cubicBezTo>
                  <a:cubicBezTo>
                    <a:pt x="3484967" y="169726"/>
                    <a:pt x="3624957" y="63718"/>
                    <a:pt x="3791902" y="21085"/>
                  </a:cubicBezTo>
                  <a:cubicBezTo>
                    <a:pt x="4170931" y="-75634"/>
                    <a:pt x="4524149" y="180543"/>
                    <a:pt x="4823964" y="380089"/>
                  </a:cubicBezTo>
                  <a:cubicBezTo>
                    <a:pt x="4932803" y="452501"/>
                    <a:pt x="5069360" y="467900"/>
                    <a:pt x="5191295" y="421704"/>
                  </a:cubicBezTo>
                  <a:cubicBezTo>
                    <a:pt x="5191295" y="421704"/>
                    <a:pt x="5888448" y="375253"/>
                    <a:pt x="5888448" y="375253"/>
                  </a:cubicBezTo>
                  <a:cubicBezTo>
                    <a:pt x="6003899" y="331475"/>
                    <a:pt x="6147195" y="339238"/>
                    <a:pt x="6248532" y="412923"/>
                  </a:cubicBezTo>
                  <a:cubicBezTo>
                    <a:pt x="6392591" y="517786"/>
                    <a:pt x="6561190" y="689207"/>
                    <a:pt x="6665324" y="831358"/>
                  </a:cubicBezTo>
                  <a:cubicBezTo>
                    <a:pt x="6813451" y="1033703"/>
                    <a:pt x="6915933" y="1200161"/>
                    <a:pt x="6984465" y="1446411"/>
                  </a:cubicBezTo>
                  <a:cubicBezTo>
                    <a:pt x="7008369" y="1532185"/>
                    <a:pt x="7040666" y="1666319"/>
                    <a:pt x="7047659" y="1755402"/>
                  </a:cubicBezTo>
                  <a:cubicBezTo>
                    <a:pt x="7062916" y="1950621"/>
                    <a:pt x="7102587" y="2185163"/>
                    <a:pt x="7117844" y="2380255"/>
                  </a:cubicBezTo>
                  <a:cubicBezTo>
                    <a:pt x="7117844" y="2380255"/>
                    <a:pt x="38107" y="2263938"/>
                    <a:pt x="14712" y="22635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21"/>
            <p:cNvSpPr/>
            <p:nvPr/>
          </p:nvSpPr>
          <p:spPr>
            <a:xfrm>
              <a:off x="1395827" y="3806258"/>
              <a:ext cx="2307276" cy="476717"/>
            </a:xfrm>
            <a:custGeom>
              <a:rect b="b" l="l" r="r" t="t"/>
              <a:pathLst>
                <a:path extrusionOk="0" h="1039215" w="5029726">
                  <a:moveTo>
                    <a:pt x="0" y="0"/>
                  </a:moveTo>
                  <a:lnTo>
                    <a:pt x="1887006" y="70248"/>
                  </a:lnTo>
                  <a:cubicBezTo>
                    <a:pt x="1887006" y="70248"/>
                    <a:pt x="4103707" y="491483"/>
                    <a:pt x="4230092" y="477485"/>
                  </a:cubicBezTo>
                  <a:cubicBezTo>
                    <a:pt x="4356351" y="463486"/>
                    <a:pt x="4980648" y="512608"/>
                    <a:pt x="4980648" y="512608"/>
                  </a:cubicBezTo>
                  <a:lnTo>
                    <a:pt x="5029727" y="1039216"/>
                  </a:lnTo>
                  <a:lnTo>
                    <a:pt x="27973" y="786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5" name="Google Shape;1675;p21"/>
            <p:cNvGrpSpPr/>
            <p:nvPr/>
          </p:nvGrpSpPr>
          <p:grpSpPr>
            <a:xfrm>
              <a:off x="1072860" y="3331919"/>
              <a:ext cx="356080" cy="833885"/>
              <a:chOff x="7603087" y="2346006"/>
              <a:chExt cx="777637" cy="1821108"/>
            </a:xfrm>
          </p:grpSpPr>
          <p:sp>
            <p:nvSpPr>
              <p:cNvPr id="1676" name="Google Shape;1676;p21"/>
              <p:cNvSpPr/>
              <p:nvPr/>
            </p:nvSpPr>
            <p:spPr>
              <a:xfrm>
                <a:off x="7731506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1"/>
              <p:cNvSpPr/>
              <p:nvPr/>
            </p:nvSpPr>
            <p:spPr>
              <a:xfrm>
                <a:off x="7603087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78" name="Google Shape;1678;p21"/>
              <p:cNvGrpSpPr/>
              <p:nvPr/>
            </p:nvGrpSpPr>
            <p:grpSpPr>
              <a:xfrm>
                <a:off x="7706458" y="2738225"/>
                <a:ext cx="442730" cy="1274394"/>
                <a:chOff x="7706458" y="2738225"/>
                <a:chExt cx="442730" cy="1274394"/>
              </a:xfrm>
            </p:grpSpPr>
            <p:sp>
              <p:nvSpPr>
                <p:cNvPr id="1679" name="Google Shape;1679;p21"/>
                <p:cNvSpPr/>
                <p:nvPr/>
              </p:nvSpPr>
              <p:spPr>
                <a:xfrm>
                  <a:off x="7706458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21"/>
                <p:cNvSpPr/>
                <p:nvPr/>
              </p:nvSpPr>
              <p:spPr>
                <a:xfrm>
                  <a:off x="7842125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21"/>
                <p:cNvSpPr/>
                <p:nvPr/>
              </p:nvSpPr>
              <p:spPr>
                <a:xfrm>
                  <a:off x="7977919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21"/>
                <p:cNvSpPr/>
                <p:nvPr/>
              </p:nvSpPr>
              <p:spPr>
                <a:xfrm>
                  <a:off x="8113714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83" name="Google Shape;1683;p21"/>
            <p:cNvSpPr/>
            <p:nvPr/>
          </p:nvSpPr>
          <p:spPr>
            <a:xfrm>
              <a:off x="1892793" y="3843438"/>
              <a:ext cx="520709" cy="385531"/>
            </a:xfrm>
            <a:custGeom>
              <a:rect b="b" l="l" r="r" t="t"/>
              <a:pathLst>
                <a:path extrusionOk="0" h="840434" w="1135115">
                  <a:moveTo>
                    <a:pt x="365139" y="840434"/>
                  </a:moveTo>
                  <a:cubicBezTo>
                    <a:pt x="359417" y="840434"/>
                    <a:pt x="353696" y="839416"/>
                    <a:pt x="347974" y="837507"/>
                  </a:cubicBezTo>
                  <a:cubicBezTo>
                    <a:pt x="245111" y="800729"/>
                    <a:pt x="5309" y="701974"/>
                    <a:pt x="96" y="579167"/>
                  </a:cubicBezTo>
                  <a:cubicBezTo>
                    <a:pt x="-1429" y="543916"/>
                    <a:pt x="14464" y="493902"/>
                    <a:pt x="98509" y="455469"/>
                  </a:cubicBezTo>
                  <a:cubicBezTo>
                    <a:pt x="214214" y="402528"/>
                    <a:pt x="427823" y="372113"/>
                    <a:pt x="634439" y="342588"/>
                  </a:cubicBezTo>
                  <a:cubicBezTo>
                    <a:pt x="772013" y="322990"/>
                    <a:pt x="982062" y="299828"/>
                    <a:pt x="998209" y="256814"/>
                  </a:cubicBezTo>
                  <a:cubicBezTo>
                    <a:pt x="1030378" y="171549"/>
                    <a:pt x="653638" y="72794"/>
                    <a:pt x="426551" y="29144"/>
                  </a:cubicBezTo>
                  <a:cubicBezTo>
                    <a:pt x="398960" y="23799"/>
                    <a:pt x="403792" y="-4580"/>
                    <a:pt x="431256" y="637"/>
                  </a:cubicBezTo>
                  <a:cubicBezTo>
                    <a:pt x="565016" y="26344"/>
                    <a:pt x="1055681" y="114791"/>
                    <a:pt x="1124976" y="238107"/>
                  </a:cubicBezTo>
                  <a:cubicBezTo>
                    <a:pt x="1137564" y="260378"/>
                    <a:pt x="1138454" y="285830"/>
                    <a:pt x="1127519" y="307973"/>
                  </a:cubicBezTo>
                  <a:cubicBezTo>
                    <a:pt x="1094969" y="374022"/>
                    <a:pt x="970364" y="397565"/>
                    <a:pt x="648807" y="443379"/>
                  </a:cubicBezTo>
                  <a:cubicBezTo>
                    <a:pt x="458593" y="470486"/>
                    <a:pt x="243077" y="501156"/>
                    <a:pt x="140723" y="547988"/>
                  </a:cubicBezTo>
                  <a:cubicBezTo>
                    <a:pt x="106265" y="563768"/>
                    <a:pt x="101688" y="575222"/>
                    <a:pt x="101561" y="575349"/>
                  </a:cubicBezTo>
                  <a:cubicBezTo>
                    <a:pt x="102705" y="605383"/>
                    <a:pt x="228073" y="686576"/>
                    <a:pt x="382177" y="741679"/>
                  </a:cubicBezTo>
                  <a:cubicBezTo>
                    <a:pt x="408623" y="751097"/>
                    <a:pt x="422356" y="780240"/>
                    <a:pt x="412946" y="806710"/>
                  </a:cubicBezTo>
                  <a:cubicBezTo>
                    <a:pt x="405572" y="827454"/>
                    <a:pt x="385991" y="840434"/>
                    <a:pt x="365139" y="840434"/>
                  </a:cubicBezTo>
                  <a:close/>
                  <a:moveTo>
                    <a:pt x="1036354" y="287866"/>
                  </a:moveTo>
                  <a:lnTo>
                    <a:pt x="1036354" y="287866"/>
                  </a:lnTo>
                  <a:lnTo>
                    <a:pt x="1036354" y="2878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4" name="Google Shape;1684;p21"/>
            <p:cNvGrpSpPr/>
            <p:nvPr/>
          </p:nvGrpSpPr>
          <p:grpSpPr>
            <a:xfrm flipH="1">
              <a:off x="1652633" y="3067201"/>
              <a:ext cx="418470" cy="823071"/>
              <a:chOff x="3903311" y="1920138"/>
              <a:chExt cx="913889" cy="1797490"/>
            </a:xfrm>
          </p:grpSpPr>
          <p:sp>
            <p:nvSpPr>
              <p:cNvPr id="1685" name="Google Shape;1685;p21"/>
              <p:cNvSpPr/>
              <p:nvPr/>
            </p:nvSpPr>
            <p:spPr>
              <a:xfrm>
                <a:off x="4109055" y="2234557"/>
                <a:ext cx="230901" cy="1483071"/>
              </a:xfrm>
              <a:custGeom>
                <a:rect b="b" l="l" r="r" t="t"/>
                <a:pathLst>
                  <a:path extrusionOk="0" h="1483071" w="230901">
                    <a:moveTo>
                      <a:pt x="157028" y="38655"/>
                    </a:moveTo>
                    <a:lnTo>
                      <a:pt x="230901" y="1483071"/>
                    </a:lnTo>
                    <a:lnTo>
                      <a:pt x="0" y="1483071"/>
                    </a:lnTo>
                    <a:lnTo>
                      <a:pt x="73873" y="38655"/>
                    </a:lnTo>
                    <a:cubicBezTo>
                      <a:pt x="77688" y="-12885"/>
                      <a:pt x="153214" y="-12885"/>
                      <a:pt x="157028" y="38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1"/>
              <p:cNvSpPr/>
              <p:nvPr/>
            </p:nvSpPr>
            <p:spPr>
              <a:xfrm>
                <a:off x="4039378" y="2217090"/>
                <a:ext cx="345842" cy="85392"/>
              </a:xfrm>
              <a:custGeom>
                <a:rect b="b" l="l" r="r" t="t"/>
                <a:pathLst>
                  <a:path extrusionOk="0" h="85392" w="345842">
                    <a:moveTo>
                      <a:pt x="42722" y="85392"/>
                    </a:moveTo>
                    <a:lnTo>
                      <a:pt x="345843" y="85392"/>
                    </a:lnTo>
                    <a:lnTo>
                      <a:pt x="345843" y="0"/>
                    </a:lnTo>
                    <a:lnTo>
                      <a:pt x="42722" y="0"/>
                    </a:lnTo>
                    <a:cubicBezTo>
                      <a:pt x="19199" y="0"/>
                      <a:pt x="0" y="19089"/>
                      <a:pt x="0" y="42760"/>
                    </a:cubicBezTo>
                    <a:lnTo>
                      <a:pt x="0" y="42760"/>
                    </a:lnTo>
                    <a:cubicBezTo>
                      <a:pt x="0" y="66303"/>
                      <a:pt x="19199" y="85392"/>
                      <a:pt x="42722" y="8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1"/>
              <p:cNvSpPr/>
              <p:nvPr/>
            </p:nvSpPr>
            <p:spPr>
              <a:xfrm>
                <a:off x="4389163" y="1920138"/>
                <a:ext cx="428037" cy="354314"/>
              </a:xfrm>
              <a:custGeom>
                <a:rect b="b" l="l" r="r" t="t"/>
                <a:pathLst>
                  <a:path extrusionOk="0" h="354314" w="428037">
                    <a:moveTo>
                      <a:pt x="2034" y="335895"/>
                    </a:moveTo>
                    <a:cubicBezTo>
                      <a:pt x="2034" y="335895"/>
                      <a:pt x="410561" y="-8983"/>
                      <a:pt x="423276" y="179"/>
                    </a:cubicBezTo>
                    <a:cubicBezTo>
                      <a:pt x="435991" y="9342"/>
                      <a:pt x="430778" y="164728"/>
                      <a:pt x="311132" y="269464"/>
                    </a:cubicBezTo>
                    <a:cubicBezTo>
                      <a:pt x="191485" y="374200"/>
                      <a:pt x="0" y="352439"/>
                      <a:pt x="0" y="352439"/>
                    </a:cubicBezTo>
                    <a:lnTo>
                      <a:pt x="2034" y="335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1"/>
              <p:cNvSpPr/>
              <p:nvPr/>
            </p:nvSpPr>
            <p:spPr>
              <a:xfrm>
                <a:off x="4301037" y="2261377"/>
                <a:ext cx="205705" cy="534648"/>
              </a:xfrm>
              <a:custGeom>
                <a:rect b="b" l="l" r="r" t="t"/>
                <a:pathLst>
                  <a:path extrusionOk="0" h="534648" w="205705">
                    <a:moveTo>
                      <a:pt x="84057" y="8908"/>
                    </a:moveTo>
                    <a:cubicBezTo>
                      <a:pt x="84057" y="8908"/>
                      <a:pt x="218452" y="526607"/>
                      <a:pt x="204720" y="534116"/>
                    </a:cubicBezTo>
                    <a:cubicBezTo>
                      <a:pt x="190988" y="541624"/>
                      <a:pt x="53160" y="469849"/>
                      <a:pt x="10438" y="316626"/>
                    </a:cubicBezTo>
                    <a:cubicBezTo>
                      <a:pt x="-32284" y="163403"/>
                      <a:pt x="69943" y="0"/>
                      <a:pt x="69943" y="0"/>
                    </a:cubicBezTo>
                    <a:lnTo>
                      <a:pt x="84057" y="8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1"/>
              <p:cNvSpPr/>
              <p:nvPr/>
            </p:nvSpPr>
            <p:spPr>
              <a:xfrm>
                <a:off x="3903311" y="1963040"/>
                <a:ext cx="490937" cy="290701"/>
              </a:xfrm>
              <a:custGeom>
                <a:rect b="b" l="l" r="r" t="t"/>
                <a:pathLst>
                  <a:path extrusionOk="0" h="290701" w="490937">
                    <a:moveTo>
                      <a:pt x="474917" y="290701"/>
                    </a:moveTo>
                    <a:cubicBezTo>
                      <a:pt x="474917" y="290701"/>
                      <a:pt x="-3415" y="51959"/>
                      <a:pt x="18" y="36688"/>
                    </a:cubicBezTo>
                    <a:cubicBezTo>
                      <a:pt x="3451" y="21416"/>
                      <a:pt x="148019" y="-35469"/>
                      <a:pt x="291442" y="32997"/>
                    </a:cubicBezTo>
                    <a:cubicBezTo>
                      <a:pt x="434992" y="101464"/>
                      <a:pt x="490937" y="285993"/>
                      <a:pt x="490937" y="285993"/>
                    </a:cubicBezTo>
                    <a:lnTo>
                      <a:pt x="474917" y="2907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1"/>
              <p:cNvSpPr/>
              <p:nvPr/>
            </p:nvSpPr>
            <p:spPr>
              <a:xfrm>
                <a:off x="4341228" y="2216963"/>
                <a:ext cx="85443" cy="85519"/>
              </a:xfrm>
              <a:custGeom>
                <a:rect b="b" l="l" r="r" t="t"/>
                <a:pathLst>
                  <a:path extrusionOk="0" h="85519" w="85443">
                    <a:moveTo>
                      <a:pt x="85444" y="42760"/>
                    </a:moveTo>
                    <a:cubicBezTo>
                      <a:pt x="85444" y="66375"/>
                      <a:pt x="66317" y="85520"/>
                      <a:pt x="42722" y="85520"/>
                    </a:cubicBezTo>
                    <a:cubicBezTo>
                      <a:pt x="19127" y="85520"/>
                      <a:pt x="0" y="66375"/>
                      <a:pt x="0" y="42760"/>
                    </a:cubicBezTo>
                    <a:cubicBezTo>
                      <a:pt x="0" y="19144"/>
                      <a:pt x="19127" y="0"/>
                      <a:pt x="42722" y="0"/>
                    </a:cubicBezTo>
                    <a:cubicBezTo>
                      <a:pt x="66317" y="0"/>
                      <a:pt x="85444" y="19144"/>
                      <a:pt x="85444" y="42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1" name="Google Shape;1691;p21"/>
            <p:cNvSpPr/>
            <p:nvPr/>
          </p:nvSpPr>
          <p:spPr>
            <a:xfrm>
              <a:off x="1431915" y="2845180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499" y="128661"/>
                    <a:pt x="445651" y="145078"/>
                  </a:cubicBezTo>
                  <a:cubicBezTo>
                    <a:pt x="427977" y="62231"/>
                    <a:pt x="354485" y="0"/>
                    <a:pt x="266372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7" y="176893"/>
                    <a:pt x="80735" y="176639"/>
                    <a:pt x="79464" y="176639"/>
                  </a:cubicBezTo>
                  <a:cubicBezTo>
                    <a:pt x="67766" y="176639"/>
                    <a:pt x="56450" y="178166"/>
                    <a:pt x="45770" y="181220"/>
                  </a:cubicBezTo>
                  <a:cubicBezTo>
                    <a:pt x="-24925" y="200818"/>
                    <a:pt x="-9667" y="305936"/>
                    <a:pt x="63698" y="305936"/>
                  </a:cubicBezTo>
                  <a:lnTo>
                    <a:pt x="476293" y="3059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21"/>
            <p:cNvSpPr/>
            <p:nvPr/>
          </p:nvSpPr>
          <p:spPr>
            <a:xfrm>
              <a:off x="3376737" y="3153124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500" y="128661"/>
                    <a:pt x="445651" y="145078"/>
                  </a:cubicBezTo>
                  <a:cubicBezTo>
                    <a:pt x="427977" y="62231"/>
                    <a:pt x="354486" y="0"/>
                    <a:pt x="266371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6" y="176893"/>
                    <a:pt x="80735" y="176766"/>
                    <a:pt x="79464" y="176766"/>
                  </a:cubicBezTo>
                  <a:cubicBezTo>
                    <a:pt x="67766" y="176766"/>
                    <a:pt x="56450" y="178293"/>
                    <a:pt x="45770" y="181347"/>
                  </a:cubicBezTo>
                  <a:cubicBezTo>
                    <a:pt x="-24925" y="200945"/>
                    <a:pt x="-9667" y="306063"/>
                    <a:pt x="63697" y="306063"/>
                  </a:cubicBezTo>
                  <a:lnTo>
                    <a:pt x="476293" y="3060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21"/>
            <p:cNvSpPr/>
            <p:nvPr/>
          </p:nvSpPr>
          <p:spPr>
            <a:xfrm>
              <a:off x="541633" y="4064849"/>
              <a:ext cx="3381841" cy="510678"/>
            </a:xfrm>
            <a:custGeom>
              <a:rect b="b" l="l" r="r" t="t"/>
              <a:pathLst>
                <a:path extrusionOk="0" h="1113247" w="7372213">
                  <a:moveTo>
                    <a:pt x="2864" y="1029128"/>
                  </a:moveTo>
                  <a:cubicBezTo>
                    <a:pt x="-33246" y="819528"/>
                    <a:pt x="281573" y="702830"/>
                    <a:pt x="414697" y="611965"/>
                  </a:cubicBezTo>
                  <a:cubicBezTo>
                    <a:pt x="615718" y="474778"/>
                    <a:pt x="792581" y="303229"/>
                    <a:pt x="1004919" y="182585"/>
                  </a:cubicBezTo>
                  <a:cubicBezTo>
                    <a:pt x="1608872" y="-160638"/>
                    <a:pt x="2304882" y="78486"/>
                    <a:pt x="2951684" y="115264"/>
                  </a:cubicBezTo>
                  <a:cubicBezTo>
                    <a:pt x="3263070" y="132954"/>
                    <a:pt x="3505414" y="152934"/>
                    <a:pt x="3797601" y="275105"/>
                  </a:cubicBezTo>
                  <a:cubicBezTo>
                    <a:pt x="3972175" y="348152"/>
                    <a:pt x="4169255" y="351843"/>
                    <a:pt x="4354510" y="330590"/>
                  </a:cubicBezTo>
                  <a:cubicBezTo>
                    <a:pt x="4587445" y="303865"/>
                    <a:pt x="4815803" y="239344"/>
                    <a:pt x="5049883" y="226745"/>
                  </a:cubicBezTo>
                  <a:cubicBezTo>
                    <a:pt x="5298203" y="213383"/>
                    <a:pt x="5527197" y="284394"/>
                    <a:pt x="5770178" y="308701"/>
                  </a:cubicBezTo>
                  <a:cubicBezTo>
                    <a:pt x="6040240" y="335681"/>
                    <a:pt x="6312719" y="331481"/>
                    <a:pt x="6583417" y="349934"/>
                  </a:cubicBezTo>
                  <a:cubicBezTo>
                    <a:pt x="6891370" y="371059"/>
                    <a:pt x="7158762" y="504684"/>
                    <a:pt x="7309687" y="784404"/>
                  </a:cubicBezTo>
                  <a:cubicBezTo>
                    <a:pt x="7354952" y="868397"/>
                    <a:pt x="7422722" y="1003166"/>
                    <a:pt x="7312739" y="1050508"/>
                  </a:cubicBezTo>
                  <a:cubicBezTo>
                    <a:pt x="7207842" y="1095685"/>
                    <a:pt x="7000464" y="1066797"/>
                    <a:pt x="6884123" y="1071124"/>
                  </a:cubicBezTo>
                  <a:cubicBezTo>
                    <a:pt x="6610372" y="1081305"/>
                    <a:pt x="6336750" y="1041472"/>
                    <a:pt x="6067704" y="1079396"/>
                  </a:cubicBezTo>
                  <a:cubicBezTo>
                    <a:pt x="5801965" y="1116811"/>
                    <a:pt x="5532538" y="1092249"/>
                    <a:pt x="5262475" y="1092249"/>
                  </a:cubicBezTo>
                  <a:cubicBezTo>
                    <a:pt x="4992794" y="1092249"/>
                    <a:pt x="4740277" y="1105230"/>
                    <a:pt x="4474538" y="1060561"/>
                  </a:cubicBezTo>
                  <a:cubicBezTo>
                    <a:pt x="4367098" y="1042490"/>
                    <a:pt x="4275551" y="995149"/>
                    <a:pt x="4164678" y="997439"/>
                  </a:cubicBezTo>
                  <a:cubicBezTo>
                    <a:pt x="4066010" y="999476"/>
                    <a:pt x="3980567" y="1039436"/>
                    <a:pt x="3888003" y="1050126"/>
                  </a:cubicBezTo>
                  <a:cubicBezTo>
                    <a:pt x="3338596" y="1113629"/>
                    <a:pt x="2772024" y="1029000"/>
                    <a:pt x="2224905" y="1029000"/>
                  </a:cubicBezTo>
                  <a:cubicBezTo>
                    <a:pt x="1637862" y="1029000"/>
                    <a:pt x="1038867" y="1067051"/>
                    <a:pt x="452206" y="1092758"/>
                  </a:cubicBezTo>
                  <a:cubicBezTo>
                    <a:pt x="341460" y="1097594"/>
                    <a:pt x="223212" y="1082450"/>
                    <a:pt x="117806" y="111324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4" name="Google Shape;1694;p21"/>
            <p:cNvGrpSpPr/>
            <p:nvPr/>
          </p:nvGrpSpPr>
          <p:grpSpPr>
            <a:xfrm>
              <a:off x="2583407" y="3141972"/>
              <a:ext cx="477513" cy="978285"/>
              <a:chOff x="2744541" y="2497575"/>
              <a:chExt cx="1042833" cy="2136461"/>
            </a:xfrm>
          </p:grpSpPr>
          <p:sp>
            <p:nvSpPr>
              <p:cNvPr id="1695" name="Google Shape;1695;p21"/>
              <p:cNvSpPr/>
              <p:nvPr/>
            </p:nvSpPr>
            <p:spPr>
              <a:xfrm>
                <a:off x="3250678" y="2919191"/>
                <a:ext cx="267011" cy="1714845"/>
              </a:xfrm>
              <a:custGeom>
                <a:rect b="b" l="l" r="r" t="t"/>
                <a:pathLst>
                  <a:path extrusionOk="0" h="1714845" w="267011">
                    <a:moveTo>
                      <a:pt x="85444" y="44669"/>
                    </a:moveTo>
                    <a:lnTo>
                      <a:pt x="0" y="1714846"/>
                    </a:lnTo>
                    <a:lnTo>
                      <a:pt x="267011" y="1714846"/>
                    </a:lnTo>
                    <a:lnTo>
                      <a:pt x="181568" y="44669"/>
                    </a:lnTo>
                    <a:cubicBezTo>
                      <a:pt x="177245" y="-14890"/>
                      <a:pt x="89894" y="-14890"/>
                      <a:pt x="85444" y="44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21"/>
              <p:cNvSpPr/>
              <p:nvPr/>
            </p:nvSpPr>
            <p:spPr>
              <a:xfrm>
                <a:off x="3198420" y="2898829"/>
                <a:ext cx="399880" cy="98754"/>
              </a:xfrm>
              <a:custGeom>
                <a:rect b="b" l="l" r="r" t="t"/>
                <a:pathLst>
                  <a:path extrusionOk="0" h="98754" w="399880">
                    <a:moveTo>
                      <a:pt x="350547" y="98755"/>
                    </a:moveTo>
                    <a:lnTo>
                      <a:pt x="0" y="98755"/>
                    </a:lnTo>
                    <a:lnTo>
                      <a:pt x="0" y="0"/>
                    </a:lnTo>
                    <a:lnTo>
                      <a:pt x="350547" y="0"/>
                    </a:lnTo>
                    <a:cubicBezTo>
                      <a:pt x="377757" y="0"/>
                      <a:pt x="399881" y="22144"/>
                      <a:pt x="399881" y="49377"/>
                    </a:cubicBezTo>
                    <a:lnTo>
                      <a:pt x="399881" y="49377"/>
                    </a:lnTo>
                    <a:cubicBezTo>
                      <a:pt x="399754" y="76739"/>
                      <a:pt x="377757" y="98755"/>
                      <a:pt x="350547" y="98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1"/>
              <p:cNvSpPr/>
              <p:nvPr/>
            </p:nvSpPr>
            <p:spPr>
              <a:xfrm>
                <a:off x="2744541" y="2497575"/>
                <a:ext cx="447267" cy="463611"/>
              </a:xfrm>
              <a:custGeom>
                <a:rect b="b" l="l" r="r" t="t"/>
                <a:pathLst>
                  <a:path extrusionOk="0" h="463611" w="447267">
                    <a:moveTo>
                      <a:pt x="447267" y="444268"/>
                    </a:moveTo>
                    <a:cubicBezTo>
                      <a:pt x="447267" y="444268"/>
                      <a:pt x="26407" y="-8655"/>
                      <a:pt x="10640" y="126"/>
                    </a:cubicBezTo>
                    <a:cubicBezTo>
                      <a:pt x="-5126" y="8907"/>
                      <a:pt x="-20892" y="187964"/>
                      <a:pt x="101806" y="324897"/>
                    </a:cubicBezTo>
                    <a:cubicBezTo>
                      <a:pt x="224631" y="461830"/>
                      <a:pt x="447267" y="463612"/>
                      <a:pt x="447267" y="463612"/>
                    </a:cubicBezTo>
                    <a:lnTo>
                      <a:pt x="447267" y="44426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1"/>
              <p:cNvSpPr/>
              <p:nvPr/>
            </p:nvSpPr>
            <p:spPr>
              <a:xfrm>
                <a:off x="2984375" y="2950752"/>
                <a:ext cx="280043" cy="595410"/>
              </a:xfrm>
              <a:custGeom>
                <a:rect b="b" l="l" r="r" t="t"/>
                <a:pathLst>
                  <a:path extrusionOk="0" h="595410" w="280043">
                    <a:moveTo>
                      <a:pt x="212392" y="8272"/>
                    </a:moveTo>
                    <a:cubicBezTo>
                      <a:pt x="212392" y="8272"/>
                      <a:pt x="-14059" y="583748"/>
                      <a:pt x="690" y="594310"/>
                    </a:cubicBezTo>
                    <a:cubicBezTo>
                      <a:pt x="15440" y="604746"/>
                      <a:pt x="183530" y="541751"/>
                      <a:pt x="253970" y="371730"/>
                    </a:cubicBezTo>
                    <a:cubicBezTo>
                      <a:pt x="324410" y="201836"/>
                      <a:pt x="229811" y="0"/>
                      <a:pt x="229811" y="0"/>
                    </a:cubicBezTo>
                    <a:lnTo>
                      <a:pt x="212392" y="82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1"/>
              <p:cNvSpPr/>
              <p:nvPr/>
            </p:nvSpPr>
            <p:spPr>
              <a:xfrm>
                <a:off x="3189138" y="2650830"/>
                <a:ext cx="598236" cy="290249"/>
              </a:xfrm>
              <a:custGeom>
                <a:rect b="b" l="l" r="r" t="t"/>
                <a:pathLst>
                  <a:path extrusionOk="0" h="290249" w="598236">
                    <a:moveTo>
                      <a:pt x="17801" y="290250"/>
                    </a:moveTo>
                    <a:cubicBezTo>
                      <a:pt x="17801" y="290250"/>
                      <a:pt x="600012" y="83068"/>
                      <a:pt x="598232" y="65125"/>
                    </a:cubicBezTo>
                    <a:cubicBezTo>
                      <a:pt x="596452" y="47181"/>
                      <a:pt x="438534" y="-38339"/>
                      <a:pt x="264214" y="20201"/>
                    </a:cubicBezTo>
                    <a:cubicBezTo>
                      <a:pt x="89894" y="78741"/>
                      <a:pt x="0" y="282614"/>
                      <a:pt x="0" y="282614"/>
                    </a:cubicBezTo>
                    <a:lnTo>
                      <a:pt x="17801" y="290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1"/>
              <p:cNvSpPr/>
              <p:nvPr/>
            </p:nvSpPr>
            <p:spPr>
              <a:xfrm>
                <a:off x="3150612" y="2898829"/>
                <a:ext cx="98666" cy="98754"/>
              </a:xfrm>
              <a:custGeom>
                <a:rect b="b" l="l" r="r" t="t"/>
                <a:pathLst>
                  <a:path extrusionOk="0" h="98754" w="98666">
                    <a:moveTo>
                      <a:pt x="98667" y="49377"/>
                    </a:moveTo>
                    <a:cubicBezTo>
                      <a:pt x="98667" y="76648"/>
                      <a:pt x="76580" y="98755"/>
                      <a:pt x="49333" y="98755"/>
                    </a:cubicBezTo>
                    <a:cubicBezTo>
                      <a:pt x="22087" y="98755"/>
                      <a:pt x="0" y="76648"/>
                      <a:pt x="0" y="49377"/>
                    </a:cubicBezTo>
                    <a:cubicBezTo>
                      <a:pt x="0" y="22107"/>
                      <a:pt x="22087" y="0"/>
                      <a:pt x="49333" y="0"/>
                    </a:cubicBezTo>
                    <a:cubicBezTo>
                      <a:pt x="76580" y="0"/>
                      <a:pt x="98667" y="22107"/>
                      <a:pt x="98667" y="49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1" name="Google Shape;1701;p21"/>
            <p:cNvGrpSpPr/>
            <p:nvPr/>
          </p:nvGrpSpPr>
          <p:grpSpPr>
            <a:xfrm>
              <a:off x="1064127" y="4061902"/>
              <a:ext cx="885369" cy="499807"/>
              <a:chOff x="6866390" y="3690013"/>
              <a:chExt cx="1933542" cy="1091519"/>
            </a:xfrm>
          </p:grpSpPr>
          <p:sp>
            <p:nvSpPr>
              <p:cNvPr id="1702" name="Google Shape;1702;p21"/>
              <p:cNvSpPr/>
              <p:nvPr/>
            </p:nvSpPr>
            <p:spPr>
              <a:xfrm>
                <a:off x="7305687" y="3690013"/>
                <a:ext cx="1494244" cy="598636"/>
              </a:xfrm>
              <a:custGeom>
                <a:rect b="b" l="l" r="r" t="t"/>
                <a:pathLst>
                  <a:path extrusionOk="0" h="598636" w="1494244">
                    <a:moveTo>
                      <a:pt x="389328" y="598637"/>
                    </a:moveTo>
                    <a:lnTo>
                      <a:pt x="0" y="0"/>
                    </a:lnTo>
                    <a:lnTo>
                      <a:pt x="1054948" y="0"/>
                    </a:lnTo>
                    <a:lnTo>
                      <a:pt x="1494245" y="3404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1"/>
              <p:cNvSpPr/>
              <p:nvPr/>
            </p:nvSpPr>
            <p:spPr>
              <a:xfrm>
                <a:off x="7728328" y="4030309"/>
                <a:ext cx="1071604" cy="751223"/>
              </a:xfrm>
              <a:custGeom>
                <a:rect b="b" l="l" r="r" t="t"/>
                <a:pathLst>
                  <a:path extrusionOk="0" h="751223" w="1071604">
                    <a:moveTo>
                      <a:pt x="0" y="0"/>
                    </a:moveTo>
                    <a:lnTo>
                      <a:pt x="1071605" y="0"/>
                    </a:lnTo>
                    <a:lnTo>
                      <a:pt x="1071605" y="751223"/>
                    </a:lnTo>
                    <a:lnTo>
                      <a:pt x="0" y="7512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21"/>
              <p:cNvSpPr/>
              <p:nvPr/>
            </p:nvSpPr>
            <p:spPr>
              <a:xfrm>
                <a:off x="6866390" y="3690013"/>
                <a:ext cx="878593" cy="1091519"/>
              </a:xfrm>
              <a:custGeom>
                <a:rect b="b" l="l" r="r" t="t"/>
                <a:pathLst>
                  <a:path extrusionOk="0" h="1091519" w="878593">
                    <a:moveTo>
                      <a:pt x="878594" y="1091520"/>
                    </a:moveTo>
                    <a:lnTo>
                      <a:pt x="439297" y="1091520"/>
                    </a:lnTo>
                    <a:lnTo>
                      <a:pt x="0" y="1091520"/>
                    </a:lnTo>
                    <a:lnTo>
                      <a:pt x="0" y="760259"/>
                    </a:lnTo>
                    <a:lnTo>
                      <a:pt x="0" y="340424"/>
                    </a:lnTo>
                    <a:lnTo>
                      <a:pt x="439297" y="0"/>
                    </a:lnTo>
                    <a:lnTo>
                      <a:pt x="878594" y="340424"/>
                    </a:lnTo>
                    <a:lnTo>
                      <a:pt x="878594" y="7602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21"/>
              <p:cNvSpPr/>
              <p:nvPr/>
            </p:nvSpPr>
            <p:spPr>
              <a:xfrm>
                <a:off x="7863359" y="4191676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1"/>
              <p:cNvSpPr/>
              <p:nvPr/>
            </p:nvSpPr>
            <p:spPr>
              <a:xfrm>
                <a:off x="7863359" y="4331155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21"/>
              <p:cNvSpPr/>
              <p:nvPr/>
            </p:nvSpPr>
            <p:spPr>
              <a:xfrm>
                <a:off x="7863359" y="4470633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21"/>
              <p:cNvSpPr/>
              <p:nvPr/>
            </p:nvSpPr>
            <p:spPr>
              <a:xfrm>
                <a:off x="7863359" y="4610111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09" name="Google Shape;1709;p21"/>
              <p:cNvGrpSpPr/>
              <p:nvPr/>
            </p:nvGrpSpPr>
            <p:grpSpPr>
              <a:xfrm>
                <a:off x="6962006" y="4085540"/>
                <a:ext cx="626076" cy="370712"/>
                <a:chOff x="6962006" y="4085540"/>
                <a:chExt cx="626076" cy="370712"/>
              </a:xfrm>
            </p:grpSpPr>
            <p:sp>
              <p:nvSpPr>
                <p:cNvPr id="1710" name="Google Shape;1710;p21"/>
                <p:cNvSpPr/>
                <p:nvPr/>
              </p:nvSpPr>
              <p:spPr>
                <a:xfrm>
                  <a:off x="696200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21"/>
                <p:cNvSpPr/>
                <p:nvPr/>
              </p:nvSpPr>
              <p:spPr>
                <a:xfrm>
                  <a:off x="714433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21"/>
                <p:cNvSpPr/>
                <p:nvPr/>
              </p:nvSpPr>
              <p:spPr>
                <a:xfrm>
                  <a:off x="732679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21"/>
                <p:cNvSpPr/>
                <p:nvPr/>
              </p:nvSpPr>
              <p:spPr>
                <a:xfrm>
                  <a:off x="750912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21"/>
                <p:cNvSpPr/>
                <p:nvPr/>
              </p:nvSpPr>
              <p:spPr>
                <a:xfrm>
                  <a:off x="6963659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21"/>
                <p:cNvSpPr/>
                <p:nvPr/>
              </p:nvSpPr>
              <p:spPr>
                <a:xfrm>
                  <a:off x="7146116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21"/>
                <p:cNvSpPr/>
                <p:nvPr/>
              </p:nvSpPr>
              <p:spPr>
                <a:xfrm>
                  <a:off x="7328447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21"/>
                <p:cNvSpPr/>
                <p:nvPr/>
              </p:nvSpPr>
              <p:spPr>
                <a:xfrm>
                  <a:off x="7510904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18" name="Google Shape;1718;p21"/>
            <p:cNvGrpSpPr/>
            <p:nvPr/>
          </p:nvGrpSpPr>
          <p:grpSpPr>
            <a:xfrm>
              <a:off x="3376717" y="3706686"/>
              <a:ext cx="428449" cy="647937"/>
              <a:chOff x="8501388" y="3924937"/>
              <a:chExt cx="935683" cy="1415018"/>
            </a:xfrm>
          </p:grpSpPr>
          <p:grpSp>
            <p:nvGrpSpPr>
              <p:cNvPr id="1719" name="Google Shape;1719;p21"/>
              <p:cNvGrpSpPr/>
              <p:nvPr/>
            </p:nvGrpSpPr>
            <p:grpSpPr>
              <a:xfrm>
                <a:off x="8501388" y="3924937"/>
                <a:ext cx="935683" cy="1415018"/>
                <a:chOff x="8501388" y="3924937"/>
                <a:chExt cx="935683" cy="1415018"/>
              </a:xfrm>
            </p:grpSpPr>
            <p:sp>
              <p:nvSpPr>
                <p:cNvPr id="1720" name="Google Shape;1720;p21"/>
                <p:cNvSpPr/>
                <p:nvPr/>
              </p:nvSpPr>
              <p:spPr>
                <a:xfrm>
                  <a:off x="8501388" y="3924937"/>
                  <a:ext cx="935683" cy="483592"/>
                </a:xfrm>
                <a:custGeom>
                  <a:rect b="b" l="l" r="r" t="t"/>
                  <a:pathLst>
                    <a:path extrusionOk="0" h="483592" w="935683">
                      <a:moveTo>
                        <a:pt x="233063" y="483593"/>
                      </a:moveTo>
                      <a:lnTo>
                        <a:pt x="0" y="0"/>
                      </a:lnTo>
                      <a:lnTo>
                        <a:pt x="672614" y="0"/>
                      </a:lnTo>
                      <a:lnTo>
                        <a:pt x="935684" y="2750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21"/>
                <p:cNvSpPr/>
                <p:nvPr/>
              </p:nvSpPr>
              <p:spPr>
                <a:xfrm>
                  <a:off x="8754413" y="4199821"/>
                  <a:ext cx="682658" cy="1140133"/>
                </a:xfrm>
                <a:custGeom>
                  <a:rect b="b" l="l" r="r" t="t"/>
                  <a:pathLst>
                    <a:path extrusionOk="0" h="1140133" w="682658">
                      <a:moveTo>
                        <a:pt x="0" y="0"/>
                      </a:moveTo>
                      <a:lnTo>
                        <a:pt x="682659" y="0"/>
                      </a:lnTo>
                      <a:lnTo>
                        <a:pt x="682659" y="1140134"/>
                      </a:lnTo>
                      <a:lnTo>
                        <a:pt x="0" y="11401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21"/>
                <p:cNvSpPr/>
                <p:nvPr/>
              </p:nvSpPr>
              <p:spPr>
                <a:xfrm>
                  <a:off x="8501388" y="3924937"/>
                  <a:ext cx="262942" cy="1415018"/>
                </a:xfrm>
                <a:custGeom>
                  <a:rect b="b" l="l" r="r" t="t"/>
                  <a:pathLst>
                    <a:path extrusionOk="0" h="1415018" w="262942">
                      <a:moveTo>
                        <a:pt x="262942" y="1415018"/>
                      </a:moveTo>
                      <a:lnTo>
                        <a:pt x="0" y="1415018"/>
                      </a:lnTo>
                      <a:lnTo>
                        <a:pt x="0" y="0"/>
                      </a:lnTo>
                      <a:lnTo>
                        <a:pt x="262942" y="275011"/>
                      </a:lnTo>
                      <a:lnTo>
                        <a:pt x="262942" y="131422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3" name="Google Shape;1723;p21"/>
              <p:cNvGrpSpPr/>
              <p:nvPr/>
            </p:nvGrpSpPr>
            <p:grpSpPr>
              <a:xfrm>
                <a:off x="8838331" y="4291831"/>
                <a:ext cx="517365" cy="104608"/>
                <a:chOff x="8838331" y="4291831"/>
                <a:chExt cx="517365" cy="104608"/>
              </a:xfrm>
            </p:grpSpPr>
            <p:sp>
              <p:nvSpPr>
                <p:cNvPr id="1724" name="Google Shape;1724;p21"/>
                <p:cNvSpPr/>
                <p:nvPr/>
              </p:nvSpPr>
              <p:spPr>
                <a:xfrm>
                  <a:off x="8838331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5" name="Google Shape;1725;p21"/>
                <p:cNvSpPr/>
                <p:nvPr/>
              </p:nvSpPr>
              <p:spPr>
                <a:xfrm>
                  <a:off x="895467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21"/>
                <p:cNvSpPr/>
                <p:nvPr/>
              </p:nvSpPr>
              <p:spPr>
                <a:xfrm>
                  <a:off x="907101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21"/>
                <p:cNvSpPr/>
                <p:nvPr/>
              </p:nvSpPr>
              <p:spPr>
                <a:xfrm>
                  <a:off x="918735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p21"/>
                <p:cNvSpPr/>
                <p:nvPr/>
              </p:nvSpPr>
              <p:spPr>
                <a:xfrm>
                  <a:off x="930369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9" name="Google Shape;1729;p21"/>
              <p:cNvGrpSpPr/>
              <p:nvPr/>
            </p:nvGrpSpPr>
            <p:grpSpPr>
              <a:xfrm>
                <a:off x="8838331" y="4486923"/>
                <a:ext cx="517365" cy="104608"/>
                <a:chOff x="8838331" y="4486923"/>
                <a:chExt cx="517365" cy="104608"/>
              </a:xfrm>
            </p:grpSpPr>
            <p:sp>
              <p:nvSpPr>
                <p:cNvPr id="1730" name="Google Shape;1730;p21"/>
                <p:cNvSpPr/>
                <p:nvPr/>
              </p:nvSpPr>
              <p:spPr>
                <a:xfrm>
                  <a:off x="8838331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1" name="Google Shape;1731;p21"/>
                <p:cNvSpPr/>
                <p:nvPr/>
              </p:nvSpPr>
              <p:spPr>
                <a:xfrm>
                  <a:off x="895467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2" name="Google Shape;1732;p21"/>
                <p:cNvSpPr/>
                <p:nvPr/>
              </p:nvSpPr>
              <p:spPr>
                <a:xfrm>
                  <a:off x="907101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3" name="Google Shape;1733;p21"/>
                <p:cNvSpPr/>
                <p:nvPr/>
              </p:nvSpPr>
              <p:spPr>
                <a:xfrm>
                  <a:off x="918735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4" name="Google Shape;1734;p21"/>
                <p:cNvSpPr/>
                <p:nvPr/>
              </p:nvSpPr>
              <p:spPr>
                <a:xfrm>
                  <a:off x="930369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35" name="Google Shape;1735;p21"/>
              <p:cNvGrpSpPr/>
              <p:nvPr/>
            </p:nvGrpSpPr>
            <p:grpSpPr>
              <a:xfrm>
                <a:off x="8838331" y="4682014"/>
                <a:ext cx="517365" cy="104608"/>
                <a:chOff x="8838331" y="4682014"/>
                <a:chExt cx="517365" cy="104608"/>
              </a:xfrm>
            </p:grpSpPr>
            <p:sp>
              <p:nvSpPr>
                <p:cNvPr id="1736" name="Google Shape;1736;p21"/>
                <p:cNvSpPr/>
                <p:nvPr/>
              </p:nvSpPr>
              <p:spPr>
                <a:xfrm>
                  <a:off x="8838331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7" name="Google Shape;1737;p21"/>
                <p:cNvSpPr/>
                <p:nvPr/>
              </p:nvSpPr>
              <p:spPr>
                <a:xfrm>
                  <a:off x="895467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8" name="Google Shape;1738;p21"/>
                <p:cNvSpPr/>
                <p:nvPr/>
              </p:nvSpPr>
              <p:spPr>
                <a:xfrm>
                  <a:off x="907101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9" name="Google Shape;1739;p21"/>
                <p:cNvSpPr/>
                <p:nvPr/>
              </p:nvSpPr>
              <p:spPr>
                <a:xfrm>
                  <a:off x="918735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0" name="Google Shape;1740;p21"/>
                <p:cNvSpPr/>
                <p:nvPr/>
              </p:nvSpPr>
              <p:spPr>
                <a:xfrm>
                  <a:off x="930369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1" name="Google Shape;1741;p21"/>
              <p:cNvGrpSpPr/>
              <p:nvPr/>
            </p:nvGrpSpPr>
            <p:grpSpPr>
              <a:xfrm>
                <a:off x="8838331" y="4877233"/>
                <a:ext cx="517365" cy="104608"/>
                <a:chOff x="8838331" y="4877233"/>
                <a:chExt cx="517365" cy="104608"/>
              </a:xfrm>
            </p:grpSpPr>
            <p:sp>
              <p:nvSpPr>
                <p:cNvPr id="1742" name="Google Shape;1742;p21"/>
                <p:cNvSpPr/>
                <p:nvPr/>
              </p:nvSpPr>
              <p:spPr>
                <a:xfrm>
                  <a:off x="8838331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" name="Google Shape;1743;p21"/>
                <p:cNvSpPr/>
                <p:nvPr/>
              </p:nvSpPr>
              <p:spPr>
                <a:xfrm>
                  <a:off x="895467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" name="Google Shape;1744;p21"/>
                <p:cNvSpPr/>
                <p:nvPr/>
              </p:nvSpPr>
              <p:spPr>
                <a:xfrm>
                  <a:off x="907101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5" name="Google Shape;1745;p21"/>
                <p:cNvSpPr/>
                <p:nvPr/>
              </p:nvSpPr>
              <p:spPr>
                <a:xfrm>
                  <a:off x="918735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6" name="Google Shape;1746;p21"/>
                <p:cNvSpPr/>
                <p:nvPr/>
              </p:nvSpPr>
              <p:spPr>
                <a:xfrm>
                  <a:off x="930369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47" name="Google Shape;1747;p21"/>
            <p:cNvGrpSpPr/>
            <p:nvPr/>
          </p:nvGrpSpPr>
          <p:grpSpPr>
            <a:xfrm>
              <a:off x="2219375" y="3882283"/>
              <a:ext cx="660170" cy="435124"/>
              <a:chOff x="5990212" y="4378878"/>
              <a:chExt cx="1441733" cy="950259"/>
            </a:xfrm>
          </p:grpSpPr>
          <p:grpSp>
            <p:nvGrpSpPr>
              <p:cNvPr id="1748" name="Google Shape;1748;p21"/>
              <p:cNvGrpSpPr/>
              <p:nvPr/>
            </p:nvGrpSpPr>
            <p:grpSpPr>
              <a:xfrm>
                <a:off x="5990212" y="4378878"/>
                <a:ext cx="1441733" cy="950259"/>
                <a:chOff x="5990212" y="4378878"/>
                <a:chExt cx="1441733" cy="950259"/>
              </a:xfrm>
            </p:grpSpPr>
            <p:sp>
              <p:nvSpPr>
                <p:cNvPr id="1749" name="Google Shape;1749;p21"/>
                <p:cNvSpPr/>
                <p:nvPr/>
              </p:nvSpPr>
              <p:spPr>
                <a:xfrm>
                  <a:off x="6486090" y="4381295"/>
                  <a:ext cx="945855" cy="300591"/>
                </a:xfrm>
                <a:custGeom>
                  <a:rect b="b" l="l" r="r" t="t"/>
                  <a:pathLst>
                    <a:path extrusionOk="0" h="300591" w="945855">
                      <a:moveTo>
                        <a:pt x="625569" y="95319"/>
                      </a:moveTo>
                      <a:lnTo>
                        <a:pt x="625569" y="0"/>
                      </a:lnTo>
                      <a:lnTo>
                        <a:pt x="0" y="0"/>
                      </a:lnTo>
                      <a:lnTo>
                        <a:pt x="0" y="95319"/>
                      </a:lnTo>
                      <a:lnTo>
                        <a:pt x="0" y="300591"/>
                      </a:lnTo>
                      <a:lnTo>
                        <a:pt x="945855" y="3005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0" name="Google Shape;1750;p21"/>
                <p:cNvSpPr/>
                <p:nvPr/>
              </p:nvSpPr>
              <p:spPr>
                <a:xfrm>
                  <a:off x="6912799" y="4681123"/>
                  <a:ext cx="518255" cy="648014"/>
                </a:xfrm>
                <a:custGeom>
                  <a:rect b="b" l="l" r="r" t="t"/>
                  <a:pathLst>
                    <a:path extrusionOk="0" h="648014" w="518255">
                      <a:moveTo>
                        <a:pt x="0" y="0"/>
                      </a:moveTo>
                      <a:lnTo>
                        <a:pt x="518256" y="0"/>
                      </a:lnTo>
                      <a:lnTo>
                        <a:pt x="518256" y="648015"/>
                      </a:lnTo>
                      <a:lnTo>
                        <a:pt x="0" y="6480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21"/>
                <p:cNvSpPr/>
                <p:nvPr/>
              </p:nvSpPr>
              <p:spPr>
                <a:xfrm>
                  <a:off x="5990212" y="4378878"/>
                  <a:ext cx="945855" cy="950259"/>
                </a:xfrm>
                <a:custGeom>
                  <a:rect b="b" l="l" r="r" t="t"/>
                  <a:pathLst>
                    <a:path extrusionOk="0" h="950259" w="945855">
                      <a:moveTo>
                        <a:pt x="945855" y="950260"/>
                      </a:moveTo>
                      <a:lnTo>
                        <a:pt x="945855" y="676775"/>
                      </a:lnTo>
                      <a:lnTo>
                        <a:pt x="945855" y="303009"/>
                      </a:lnTo>
                      <a:lnTo>
                        <a:pt x="625569" y="97737"/>
                      </a:lnTo>
                      <a:lnTo>
                        <a:pt x="625569" y="2418"/>
                      </a:lnTo>
                      <a:lnTo>
                        <a:pt x="476679" y="2418"/>
                      </a:lnTo>
                      <a:lnTo>
                        <a:pt x="472991" y="0"/>
                      </a:lnTo>
                      <a:lnTo>
                        <a:pt x="469304" y="2418"/>
                      </a:lnTo>
                      <a:lnTo>
                        <a:pt x="320414" y="2418"/>
                      </a:lnTo>
                      <a:lnTo>
                        <a:pt x="320414" y="97737"/>
                      </a:lnTo>
                      <a:lnTo>
                        <a:pt x="0" y="303009"/>
                      </a:lnTo>
                      <a:lnTo>
                        <a:pt x="0" y="676775"/>
                      </a:lnTo>
                      <a:lnTo>
                        <a:pt x="0" y="950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52" name="Google Shape;1752;p21"/>
                <p:cNvGrpSpPr/>
                <p:nvPr/>
              </p:nvGrpSpPr>
              <p:grpSpPr>
                <a:xfrm>
                  <a:off x="6126896" y="4733300"/>
                  <a:ext cx="636377" cy="452159"/>
                  <a:chOff x="6126896" y="4733300"/>
                  <a:chExt cx="636377" cy="452159"/>
                </a:xfrm>
              </p:grpSpPr>
              <p:sp>
                <p:nvSpPr>
                  <p:cNvPr id="1753" name="Google Shape;1753;p21"/>
                  <p:cNvSpPr/>
                  <p:nvPr/>
                </p:nvSpPr>
                <p:spPr>
                  <a:xfrm>
                    <a:off x="6126896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/>
                  <p:nvPr/>
                </p:nvSpPr>
                <p:spPr>
                  <a:xfrm>
                    <a:off x="6398612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21"/>
                  <p:cNvSpPr/>
                  <p:nvPr/>
                </p:nvSpPr>
                <p:spPr>
                  <a:xfrm>
                    <a:off x="6670201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6" name="Google Shape;1756;p21"/>
                  <p:cNvSpPr/>
                  <p:nvPr/>
                </p:nvSpPr>
                <p:spPr>
                  <a:xfrm>
                    <a:off x="6126896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/>
                  <p:nvPr/>
                </p:nvSpPr>
                <p:spPr>
                  <a:xfrm>
                    <a:off x="6398612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21"/>
                  <p:cNvSpPr/>
                  <p:nvPr/>
                </p:nvSpPr>
                <p:spPr>
                  <a:xfrm>
                    <a:off x="6670201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59" name="Google Shape;1759;p21"/>
                <p:cNvSpPr/>
                <p:nvPr/>
              </p:nvSpPr>
              <p:spPr>
                <a:xfrm>
                  <a:off x="6383609" y="4479541"/>
                  <a:ext cx="122825" cy="122934"/>
                </a:xfrm>
                <a:custGeom>
                  <a:rect b="b" l="l" r="r" t="t"/>
                  <a:pathLst>
                    <a:path extrusionOk="0" h="122934" w="122825">
                      <a:moveTo>
                        <a:pt x="122825" y="61467"/>
                      </a:moveTo>
                      <a:cubicBezTo>
                        <a:pt x="122825" y="95446"/>
                        <a:pt x="95361" y="122934"/>
                        <a:pt x="61413" y="122934"/>
                      </a:cubicBezTo>
                      <a:cubicBezTo>
                        <a:pt x="27464" y="122934"/>
                        <a:pt x="0" y="95446"/>
                        <a:pt x="0" y="61467"/>
                      </a:cubicBezTo>
                      <a:cubicBezTo>
                        <a:pt x="0" y="27488"/>
                        <a:pt x="27464" y="0"/>
                        <a:pt x="61413" y="0"/>
                      </a:cubicBezTo>
                      <a:cubicBezTo>
                        <a:pt x="95361" y="0"/>
                        <a:pt x="122825" y="27488"/>
                        <a:pt x="122825" y="614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0" name="Google Shape;1760;p21"/>
              <p:cNvGrpSpPr/>
              <p:nvPr/>
            </p:nvGrpSpPr>
            <p:grpSpPr>
              <a:xfrm>
                <a:off x="7032520" y="4762555"/>
                <a:ext cx="319630" cy="477261"/>
                <a:chOff x="7032519" y="4762555"/>
                <a:chExt cx="319630" cy="477261"/>
              </a:xfrm>
            </p:grpSpPr>
            <p:sp>
              <p:nvSpPr>
                <p:cNvPr id="1761" name="Google Shape;1761;p21"/>
                <p:cNvSpPr/>
                <p:nvPr/>
              </p:nvSpPr>
              <p:spPr>
                <a:xfrm rot="5400000">
                  <a:off x="6811424" y="4983724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2" name="Google Shape;1762;p21"/>
                <p:cNvSpPr/>
                <p:nvPr/>
              </p:nvSpPr>
              <p:spPr>
                <a:xfrm rot="5400000">
                  <a:off x="6906302" y="4983698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3" name="Google Shape;1763;p21"/>
                <p:cNvSpPr/>
                <p:nvPr/>
              </p:nvSpPr>
              <p:spPr>
                <a:xfrm rot="5400000">
                  <a:off x="7001180" y="4983675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21"/>
                <p:cNvSpPr/>
                <p:nvPr/>
              </p:nvSpPr>
              <p:spPr>
                <a:xfrm rot="5400000">
                  <a:off x="7096058" y="4983650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65" name="Google Shape;1765;p21"/>
            <p:cNvGrpSpPr/>
            <p:nvPr/>
          </p:nvGrpSpPr>
          <p:grpSpPr>
            <a:xfrm>
              <a:off x="3060931" y="3578700"/>
              <a:ext cx="141710" cy="320559"/>
              <a:chOff x="7617327" y="4527392"/>
              <a:chExt cx="309478" cy="700063"/>
            </a:xfrm>
          </p:grpSpPr>
          <p:grpSp>
            <p:nvGrpSpPr>
              <p:cNvPr id="1766" name="Google Shape;1766;p21"/>
              <p:cNvGrpSpPr/>
              <p:nvPr/>
            </p:nvGrpSpPr>
            <p:grpSpPr>
              <a:xfrm>
                <a:off x="7617327" y="4527392"/>
                <a:ext cx="309478" cy="700063"/>
                <a:chOff x="7617327" y="4527392"/>
                <a:chExt cx="309478" cy="700063"/>
              </a:xfrm>
            </p:grpSpPr>
            <p:grpSp>
              <p:nvGrpSpPr>
                <p:cNvPr id="1767" name="Google Shape;1767;p21"/>
                <p:cNvGrpSpPr/>
                <p:nvPr/>
              </p:nvGrpSpPr>
              <p:grpSpPr>
                <a:xfrm>
                  <a:off x="7617327" y="4527392"/>
                  <a:ext cx="309478" cy="563003"/>
                  <a:chOff x="7617327" y="4527392"/>
                  <a:chExt cx="309478" cy="563003"/>
                </a:xfrm>
              </p:grpSpPr>
              <p:sp>
                <p:nvSpPr>
                  <p:cNvPr id="1768" name="Google Shape;1768;p21"/>
                  <p:cNvSpPr/>
                  <p:nvPr/>
                </p:nvSpPr>
                <p:spPr>
                  <a:xfrm>
                    <a:off x="7663228" y="452739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9" name="Google Shape;1769;p21"/>
                  <p:cNvSpPr/>
                  <p:nvPr/>
                </p:nvSpPr>
                <p:spPr>
                  <a:xfrm>
                    <a:off x="7640722" y="4659998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4" y="232888"/>
                          <a:pt x="131345" y="232888"/>
                        </a:cubicBezTo>
                        <a:cubicBezTo>
                          <a:pt x="58805" y="232888"/>
                          <a:pt x="1" y="180754"/>
                          <a:pt x="1" y="116444"/>
                        </a:cubicBezTo>
                        <a:cubicBezTo>
                          <a:pt x="1" y="52134"/>
                          <a:pt x="58806" y="0"/>
                          <a:pt x="131345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/>
                  <p:nvPr/>
                </p:nvSpPr>
                <p:spPr>
                  <a:xfrm>
                    <a:off x="7617327" y="4815766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71" name="Google Shape;1771;p21"/>
                <p:cNvSpPr/>
                <p:nvPr/>
              </p:nvSpPr>
              <p:spPr>
                <a:xfrm>
                  <a:off x="7763293" y="4670942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72" name="Google Shape;1772;p21"/>
              <p:cNvSpPr/>
              <p:nvPr/>
            </p:nvSpPr>
            <p:spPr>
              <a:xfrm rot="-2797154">
                <a:off x="7759062" y="478026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21"/>
              <p:cNvSpPr/>
              <p:nvPr/>
            </p:nvSpPr>
            <p:spPr>
              <a:xfrm rot="-2700000">
                <a:off x="7738893" y="4718547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21"/>
              <p:cNvSpPr/>
              <p:nvPr/>
            </p:nvSpPr>
            <p:spPr>
              <a:xfrm rot="-3022674">
                <a:off x="7726890" y="4926284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21"/>
              <p:cNvSpPr/>
              <p:nvPr/>
            </p:nvSpPr>
            <p:spPr>
              <a:xfrm rot="-2663559">
                <a:off x="7760636" y="4937369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1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6" name="Google Shape;1776;p21"/>
            <p:cNvGrpSpPr/>
            <p:nvPr/>
          </p:nvGrpSpPr>
          <p:grpSpPr>
            <a:xfrm>
              <a:off x="3252012" y="3480103"/>
              <a:ext cx="141710" cy="320559"/>
              <a:chOff x="8034627" y="4312066"/>
              <a:chExt cx="309478" cy="700063"/>
            </a:xfrm>
          </p:grpSpPr>
          <p:grpSp>
            <p:nvGrpSpPr>
              <p:cNvPr id="1777" name="Google Shape;1777;p21"/>
              <p:cNvGrpSpPr/>
              <p:nvPr/>
            </p:nvGrpSpPr>
            <p:grpSpPr>
              <a:xfrm>
                <a:off x="8034627" y="4312066"/>
                <a:ext cx="309478" cy="700063"/>
                <a:chOff x="8034627" y="4312066"/>
                <a:chExt cx="309478" cy="700063"/>
              </a:xfrm>
            </p:grpSpPr>
            <p:grpSp>
              <p:nvGrpSpPr>
                <p:cNvPr id="1778" name="Google Shape;1778;p21"/>
                <p:cNvGrpSpPr/>
                <p:nvPr/>
              </p:nvGrpSpPr>
              <p:grpSpPr>
                <a:xfrm>
                  <a:off x="8034627" y="4312066"/>
                  <a:ext cx="309478" cy="563003"/>
                  <a:chOff x="8034627" y="4312066"/>
                  <a:chExt cx="309478" cy="563003"/>
                </a:xfrm>
              </p:grpSpPr>
              <p:sp>
                <p:nvSpPr>
                  <p:cNvPr id="1779" name="Google Shape;1779;p21"/>
                  <p:cNvSpPr/>
                  <p:nvPr/>
                </p:nvSpPr>
                <p:spPr>
                  <a:xfrm>
                    <a:off x="8080528" y="4312066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21"/>
                  <p:cNvSpPr/>
                  <p:nvPr/>
                </p:nvSpPr>
                <p:spPr>
                  <a:xfrm>
                    <a:off x="8058023" y="4444672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3" y="232888"/>
                        </a:cubicBezTo>
                        <a:cubicBezTo>
                          <a:pt x="58804" y="232888"/>
                          <a:pt x="-1" y="180754"/>
                          <a:pt x="-1" y="116444"/>
                        </a:cubicBezTo>
                        <a:cubicBezTo>
                          <a:pt x="-1" y="52134"/>
                          <a:pt x="58804" y="0"/>
                          <a:pt x="131343" y="0"/>
                        </a:cubicBezTo>
                        <a:cubicBezTo>
                          <a:pt x="203882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1" name="Google Shape;1781;p21"/>
                  <p:cNvSpPr/>
                  <p:nvPr/>
                </p:nvSpPr>
                <p:spPr>
                  <a:xfrm>
                    <a:off x="8034627" y="4600440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40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40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82" name="Google Shape;1782;p21"/>
                <p:cNvSpPr/>
                <p:nvPr/>
              </p:nvSpPr>
              <p:spPr>
                <a:xfrm>
                  <a:off x="8180594" y="4455616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3" name="Google Shape;1783;p21"/>
              <p:cNvSpPr/>
              <p:nvPr/>
            </p:nvSpPr>
            <p:spPr>
              <a:xfrm rot="-2797154">
                <a:off x="8176189" y="4564905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21"/>
              <p:cNvSpPr/>
              <p:nvPr/>
            </p:nvSpPr>
            <p:spPr>
              <a:xfrm rot="-2700000">
                <a:off x="8156121" y="450321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7" y="0"/>
                    </a:lnTo>
                    <a:lnTo>
                      <a:pt x="11697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21"/>
              <p:cNvSpPr/>
              <p:nvPr/>
            </p:nvSpPr>
            <p:spPr>
              <a:xfrm rot="-3022674">
                <a:off x="8144129" y="4710932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21"/>
              <p:cNvSpPr/>
              <p:nvPr/>
            </p:nvSpPr>
            <p:spPr>
              <a:xfrm rot="-2663559">
                <a:off x="8177788" y="4722004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7" name="Google Shape;1787;p21"/>
            <p:cNvGrpSpPr/>
            <p:nvPr/>
          </p:nvGrpSpPr>
          <p:grpSpPr>
            <a:xfrm>
              <a:off x="2087598" y="4212554"/>
              <a:ext cx="141710" cy="320559"/>
              <a:chOff x="4660497" y="4450144"/>
              <a:chExt cx="309478" cy="700064"/>
            </a:xfrm>
          </p:grpSpPr>
          <p:grpSp>
            <p:nvGrpSpPr>
              <p:cNvPr id="1788" name="Google Shape;1788;p21"/>
              <p:cNvGrpSpPr/>
              <p:nvPr/>
            </p:nvGrpSpPr>
            <p:grpSpPr>
              <a:xfrm>
                <a:off x="4660497" y="4450144"/>
                <a:ext cx="309478" cy="700064"/>
                <a:chOff x="4660497" y="4450144"/>
                <a:chExt cx="309478" cy="700064"/>
              </a:xfrm>
            </p:grpSpPr>
            <p:grpSp>
              <p:nvGrpSpPr>
                <p:cNvPr id="1789" name="Google Shape;1789;p21"/>
                <p:cNvGrpSpPr/>
                <p:nvPr/>
              </p:nvGrpSpPr>
              <p:grpSpPr>
                <a:xfrm>
                  <a:off x="4660497" y="4450144"/>
                  <a:ext cx="309478" cy="563003"/>
                  <a:chOff x="4660497" y="4450144"/>
                  <a:chExt cx="309478" cy="563003"/>
                </a:xfrm>
              </p:grpSpPr>
              <p:sp>
                <p:nvSpPr>
                  <p:cNvPr id="1790" name="Google Shape;1790;p21"/>
                  <p:cNvSpPr/>
                  <p:nvPr/>
                </p:nvSpPr>
                <p:spPr>
                  <a:xfrm>
                    <a:off x="4706397" y="4450144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7" y="96464"/>
                        </a:moveTo>
                        <a:cubicBezTo>
                          <a:pt x="217677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7" y="43189"/>
                          <a:pt x="217677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1" name="Google Shape;1791;p21"/>
                  <p:cNvSpPr/>
                  <p:nvPr/>
                </p:nvSpPr>
                <p:spPr>
                  <a:xfrm>
                    <a:off x="4683892" y="4582750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/>
                  <p:nvPr/>
                </p:nvSpPr>
                <p:spPr>
                  <a:xfrm>
                    <a:off x="4660497" y="473851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93" name="Google Shape;1793;p21"/>
                <p:cNvSpPr/>
                <p:nvPr/>
              </p:nvSpPr>
              <p:spPr>
                <a:xfrm>
                  <a:off x="4806463" y="459369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6" y="0"/>
                      </a:lnTo>
                      <a:lnTo>
                        <a:pt x="17546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94" name="Google Shape;1794;p21"/>
              <p:cNvSpPr/>
              <p:nvPr/>
            </p:nvSpPr>
            <p:spPr>
              <a:xfrm rot="-2797154">
                <a:off x="4802239" y="4703107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21"/>
              <p:cNvSpPr/>
              <p:nvPr/>
            </p:nvSpPr>
            <p:spPr>
              <a:xfrm rot="-2700000">
                <a:off x="4782162" y="464138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21"/>
              <p:cNvSpPr/>
              <p:nvPr/>
            </p:nvSpPr>
            <p:spPr>
              <a:xfrm rot="-3022674">
                <a:off x="4770078" y="484906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21"/>
              <p:cNvSpPr/>
              <p:nvPr/>
            </p:nvSpPr>
            <p:spPr>
              <a:xfrm rot="-2663559">
                <a:off x="4803659" y="486016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8" name="Google Shape;1798;p21"/>
            <p:cNvGrpSpPr/>
            <p:nvPr/>
          </p:nvGrpSpPr>
          <p:grpSpPr>
            <a:xfrm>
              <a:off x="1513823" y="3578722"/>
              <a:ext cx="141710" cy="320501"/>
              <a:chOff x="5095089" y="4183532"/>
              <a:chExt cx="309478" cy="699936"/>
            </a:xfrm>
          </p:grpSpPr>
          <p:grpSp>
            <p:nvGrpSpPr>
              <p:cNvPr id="1799" name="Google Shape;1799;p21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1800" name="Google Shape;1800;p21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1801" name="Google Shape;1801;p21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2" name="Google Shape;1802;p21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3" name="Google Shape;1803;p21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04" name="Google Shape;1804;p21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05" name="Google Shape;1805;p21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21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21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21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p21"/>
            <p:cNvGrpSpPr/>
            <p:nvPr/>
          </p:nvGrpSpPr>
          <p:grpSpPr>
            <a:xfrm>
              <a:off x="2467025" y="4197170"/>
              <a:ext cx="141710" cy="320559"/>
              <a:chOff x="5489121" y="4416547"/>
              <a:chExt cx="309478" cy="700064"/>
            </a:xfrm>
          </p:grpSpPr>
          <p:grpSp>
            <p:nvGrpSpPr>
              <p:cNvPr id="1810" name="Google Shape;1810;p21"/>
              <p:cNvGrpSpPr/>
              <p:nvPr/>
            </p:nvGrpSpPr>
            <p:grpSpPr>
              <a:xfrm>
                <a:off x="5489121" y="4416547"/>
                <a:ext cx="309478" cy="700064"/>
                <a:chOff x="5489121" y="4416547"/>
                <a:chExt cx="309478" cy="700064"/>
              </a:xfrm>
            </p:grpSpPr>
            <p:grpSp>
              <p:nvGrpSpPr>
                <p:cNvPr id="1811" name="Google Shape;1811;p21"/>
                <p:cNvGrpSpPr/>
                <p:nvPr/>
              </p:nvGrpSpPr>
              <p:grpSpPr>
                <a:xfrm>
                  <a:off x="5489121" y="4416547"/>
                  <a:ext cx="309478" cy="562876"/>
                  <a:chOff x="5489121" y="4416547"/>
                  <a:chExt cx="309478" cy="562876"/>
                </a:xfrm>
              </p:grpSpPr>
              <p:sp>
                <p:nvSpPr>
                  <p:cNvPr id="1812" name="Google Shape;1812;p21"/>
                  <p:cNvSpPr/>
                  <p:nvPr/>
                </p:nvSpPr>
                <p:spPr>
                  <a:xfrm>
                    <a:off x="5535022" y="4416547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39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39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/>
                  <p:nvPr/>
                </p:nvSpPr>
                <p:spPr>
                  <a:xfrm>
                    <a:off x="5512517" y="4549026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21"/>
                  <p:cNvSpPr/>
                  <p:nvPr/>
                </p:nvSpPr>
                <p:spPr>
                  <a:xfrm>
                    <a:off x="5489121" y="4704794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8" y="137315"/>
                        </a:moveTo>
                        <a:cubicBezTo>
                          <a:pt x="309478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-1" y="213152"/>
                          <a:pt x="-1" y="137315"/>
                        </a:cubicBezTo>
                        <a:cubicBezTo>
                          <a:pt x="-1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8" y="61478"/>
                          <a:pt x="309478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21"/>
                <p:cNvSpPr/>
                <p:nvPr/>
              </p:nvSpPr>
              <p:spPr>
                <a:xfrm>
                  <a:off x="5635087" y="456009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16" name="Google Shape;1816;p21"/>
              <p:cNvSpPr/>
              <p:nvPr/>
            </p:nvSpPr>
            <p:spPr>
              <a:xfrm rot="-2797154">
                <a:off x="5630792" y="466941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21"/>
              <p:cNvSpPr/>
              <p:nvPr/>
            </p:nvSpPr>
            <p:spPr>
              <a:xfrm rot="-2700000">
                <a:off x="5610786" y="4607748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21"/>
              <p:cNvSpPr/>
              <p:nvPr/>
            </p:nvSpPr>
            <p:spPr>
              <a:xfrm rot="-3022674">
                <a:off x="5598719" y="4815435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21"/>
              <p:cNvSpPr/>
              <p:nvPr/>
            </p:nvSpPr>
            <p:spPr>
              <a:xfrm rot="-2663559">
                <a:off x="5632258" y="4826435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0" name="Google Shape;1820;p21"/>
            <p:cNvGrpSpPr/>
            <p:nvPr/>
          </p:nvGrpSpPr>
          <p:grpSpPr>
            <a:xfrm>
              <a:off x="1358735" y="3972278"/>
              <a:ext cx="406364" cy="197428"/>
              <a:chOff x="7509781" y="3494285"/>
              <a:chExt cx="887451" cy="431160"/>
            </a:xfrm>
          </p:grpSpPr>
          <p:sp>
            <p:nvSpPr>
              <p:cNvPr id="1821" name="Google Shape;1821;p21"/>
              <p:cNvSpPr/>
              <p:nvPr/>
            </p:nvSpPr>
            <p:spPr>
              <a:xfrm>
                <a:off x="7741424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5" y="309118"/>
                    </a:moveTo>
                    <a:lnTo>
                      <a:pt x="15385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5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21"/>
              <p:cNvSpPr/>
              <p:nvPr/>
            </p:nvSpPr>
            <p:spPr>
              <a:xfrm>
                <a:off x="8177542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4" y="309118"/>
                    </a:moveTo>
                    <a:lnTo>
                      <a:pt x="15384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4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23" name="Google Shape;1823;p21"/>
              <p:cNvGrpSpPr/>
              <p:nvPr/>
            </p:nvGrpSpPr>
            <p:grpSpPr>
              <a:xfrm>
                <a:off x="7509781" y="3494285"/>
                <a:ext cx="887451" cy="325788"/>
                <a:chOff x="7509781" y="3494285"/>
                <a:chExt cx="887451" cy="325788"/>
              </a:xfrm>
            </p:grpSpPr>
            <p:sp>
              <p:nvSpPr>
                <p:cNvPr id="1824" name="Google Shape;1824;p21"/>
                <p:cNvSpPr/>
                <p:nvPr/>
              </p:nvSpPr>
              <p:spPr>
                <a:xfrm>
                  <a:off x="7509781" y="3494285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295471" y="322353"/>
                      </a:moveTo>
                      <a:lnTo>
                        <a:pt x="3157" y="18962"/>
                      </a:lnTo>
                      <a:cubicBezTo>
                        <a:pt x="-3709" y="11835"/>
                        <a:pt x="1377" y="0"/>
                        <a:pt x="11168" y="0"/>
                      </a:cubicBezTo>
                      <a:lnTo>
                        <a:pt x="583970" y="0"/>
                      </a:lnTo>
                      <a:cubicBezTo>
                        <a:pt x="587022" y="0"/>
                        <a:pt x="589947" y="1272"/>
                        <a:pt x="591981" y="3436"/>
                      </a:cubicBezTo>
                      <a:lnTo>
                        <a:pt x="884294" y="306827"/>
                      </a:lnTo>
                      <a:cubicBezTo>
                        <a:pt x="891161" y="313953"/>
                        <a:pt x="886074" y="325789"/>
                        <a:pt x="876284" y="325789"/>
                      </a:cubicBezTo>
                      <a:lnTo>
                        <a:pt x="303481" y="325789"/>
                      </a:lnTo>
                      <a:cubicBezTo>
                        <a:pt x="300430" y="325789"/>
                        <a:pt x="297505" y="324516"/>
                        <a:pt x="29547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21"/>
                <p:cNvSpPr/>
                <p:nvPr/>
              </p:nvSpPr>
              <p:spPr>
                <a:xfrm>
                  <a:off x="7533155" y="3510065"/>
                  <a:ext cx="840703" cy="294101"/>
                </a:xfrm>
                <a:custGeom>
                  <a:rect b="b" l="l" r="r" t="t"/>
                  <a:pathLst>
                    <a:path extrusionOk="0" h="294101" w="840703">
                      <a:moveTo>
                        <a:pt x="840704" y="294101"/>
                      </a:moveTo>
                      <a:lnTo>
                        <a:pt x="283413" y="294101"/>
                      </a:lnTo>
                      <a:lnTo>
                        <a:pt x="0" y="0"/>
                      </a:lnTo>
                      <a:lnTo>
                        <a:pt x="557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6" name="Google Shape;1826;p21"/>
                <p:cNvSpPr/>
                <p:nvPr/>
              </p:nvSpPr>
              <p:spPr>
                <a:xfrm>
                  <a:off x="7590753" y="3510192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15778" y="241542"/>
                      </a:moveTo>
                      <a:lnTo>
                        <a:pt x="732628" y="241542"/>
                      </a:lnTo>
                      <a:lnTo>
                        <a:pt x="721820" y="230343"/>
                      </a:lnTo>
                      <a:lnTo>
                        <a:pt x="605098" y="230343"/>
                      </a:lnTo>
                      <a:lnTo>
                        <a:pt x="534022" y="156277"/>
                      </a:lnTo>
                      <a:lnTo>
                        <a:pt x="650363" y="156277"/>
                      </a:lnTo>
                      <a:lnTo>
                        <a:pt x="639555" y="145078"/>
                      </a:lnTo>
                      <a:lnTo>
                        <a:pt x="523215" y="145078"/>
                      </a:lnTo>
                      <a:lnTo>
                        <a:pt x="452139" y="71012"/>
                      </a:lnTo>
                      <a:lnTo>
                        <a:pt x="568098" y="71012"/>
                      </a:lnTo>
                      <a:lnTo>
                        <a:pt x="557291" y="59813"/>
                      </a:lnTo>
                      <a:lnTo>
                        <a:pt x="441332" y="59813"/>
                      </a:lnTo>
                      <a:lnTo>
                        <a:pt x="383988" y="0"/>
                      </a:lnTo>
                      <a:lnTo>
                        <a:pt x="368475" y="0"/>
                      </a:lnTo>
                      <a:lnTo>
                        <a:pt x="425819" y="59813"/>
                      </a:lnTo>
                      <a:lnTo>
                        <a:pt x="163258" y="59813"/>
                      </a:lnTo>
                      <a:lnTo>
                        <a:pt x="105915" y="0"/>
                      </a:lnTo>
                      <a:lnTo>
                        <a:pt x="90403" y="0"/>
                      </a:lnTo>
                      <a:lnTo>
                        <a:pt x="147746" y="59813"/>
                      </a:lnTo>
                      <a:lnTo>
                        <a:pt x="0" y="59813"/>
                      </a:lnTo>
                      <a:lnTo>
                        <a:pt x="10808" y="71012"/>
                      </a:lnTo>
                      <a:lnTo>
                        <a:pt x="158554" y="71012"/>
                      </a:lnTo>
                      <a:lnTo>
                        <a:pt x="229630" y="145078"/>
                      </a:lnTo>
                      <a:lnTo>
                        <a:pt x="82265" y="145078"/>
                      </a:lnTo>
                      <a:lnTo>
                        <a:pt x="93073" y="156277"/>
                      </a:lnTo>
                      <a:lnTo>
                        <a:pt x="240437" y="156277"/>
                      </a:lnTo>
                      <a:lnTo>
                        <a:pt x="311513" y="230343"/>
                      </a:lnTo>
                      <a:lnTo>
                        <a:pt x="164530" y="230343"/>
                      </a:lnTo>
                      <a:lnTo>
                        <a:pt x="175337" y="241542"/>
                      </a:lnTo>
                      <a:lnTo>
                        <a:pt x="322194" y="241542"/>
                      </a:lnTo>
                      <a:lnTo>
                        <a:pt x="372417" y="293974"/>
                      </a:lnTo>
                      <a:lnTo>
                        <a:pt x="387929" y="293974"/>
                      </a:lnTo>
                      <a:lnTo>
                        <a:pt x="337705" y="241542"/>
                      </a:lnTo>
                      <a:lnTo>
                        <a:pt x="600267" y="241542"/>
                      </a:lnTo>
                      <a:lnTo>
                        <a:pt x="650490" y="293974"/>
                      </a:lnTo>
                      <a:lnTo>
                        <a:pt x="666002" y="293974"/>
                      </a:lnTo>
                      <a:lnTo>
                        <a:pt x="615778" y="241542"/>
                      </a:lnTo>
                      <a:close/>
                      <a:moveTo>
                        <a:pt x="174193" y="70885"/>
                      </a:moveTo>
                      <a:lnTo>
                        <a:pt x="436754" y="70885"/>
                      </a:lnTo>
                      <a:lnTo>
                        <a:pt x="507830" y="144950"/>
                      </a:lnTo>
                      <a:lnTo>
                        <a:pt x="245269" y="144950"/>
                      </a:lnTo>
                      <a:lnTo>
                        <a:pt x="174193" y="70885"/>
                      </a:lnTo>
                      <a:close/>
                      <a:moveTo>
                        <a:pt x="326898" y="230343"/>
                      </a:moveTo>
                      <a:lnTo>
                        <a:pt x="255822" y="156277"/>
                      </a:lnTo>
                      <a:lnTo>
                        <a:pt x="518383" y="156277"/>
                      </a:lnTo>
                      <a:lnTo>
                        <a:pt x="589459" y="230343"/>
                      </a:lnTo>
                      <a:lnTo>
                        <a:pt x="326898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27" name="Google Shape;1827;p21"/>
            <p:cNvSpPr/>
            <p:nvPr/>
          </p:nvSpPr>
          <p:spPr>
            <a:xfrm>
              <a:off x="422768" y="4516830"/>
              <a:ext cx="3533414" cy="86984"/>
            </a:xfrm>
            <a:custGeom>
              <a:rect b="b" l="l" r="r" t="t"/>
              <a:pathLst>
                <a:path extrusionOk="0" h="189619" w="7702635">
                  <a:moveTo>
                    <a:pt x="7607911" y="189619"/>
                  </a:moveTo>
                  <a:lnTo>
                    <a:pt x="94725" y="189619"/>
                  </a:lnTo>
                  <a:cubicBezTo>
                    <a:pt x="42468" y="189619"/>
                    <a:pt x="0" y="147241"/>
                    <a:pt x="0" y="94809"/>
                  </a:cubicBezTo>
                  <a:lnTo>
                    <a:pt x="0" y="94809"/>
                  </a:lnTo>
                  <a:cubicBezTo>
                    <a:pt x="0" y="42505"/>
                    <a:pt x="42340" y="0"/>
                    <a:pt x="94725" y="0"/>
                  </a:cubicBezTo>
                  <a:lnTo>
                    <a:pt x="7607911" y="0"/>
                  </a:lnTo>
                  <a:cubicBezTo>
                    <a:pt x="7660168" y="0"/>
                    <a:pt x="7702636" y="42378"/>
                    <a:pt x="7702636" y="94809"/>
                  </a:cubicBezTo>
                  <a:lnTo>
                    <a:pt x="7702636" y="94809"/>
                  </a:lnTo>
                  <a:cubicBezTo>
                    <a:pt x="7702636" y="147114"/>
                    <a:pt x="7660168" y="189619"/>
                    <a:pt x="7607911" y="189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8" name="Google Shape;1828;p21"/>
            <p:cNvGrpSpPr/>
            <p:nvPr/>
          </p:nvGrpSpPr>
          <p:grpSpPr>
            <a:xfrm>
              <a:off x="632391" y="3681851"/>
              <a:ext cx="353577" cy="835988"/>
              <a:chOff x="8550086" y="2701311"/>
              <a:chExt cx="772170" cy="1825699"/>
            </a:xfrm>
          </p:grpSpPr>
          <p:grpSp>
            <p:nvGrpSpPr>
              <p:cNvPr id="1829" name="Google Shape;1829;p21"/>
              <p:cNvGrpSpPr/>
              <p:nvPr/>
            </p:nvGrpSpPr>
            <p:grpSpPr>
              <a:xfrm>
                <a:off x="8550086" y="2701311"/>
                <a:ext cx="772170" cy="1825699"/>
                <a:chOff x="8550086" y="2701311"/>
                <a:chExt cx="772170" cy="1825699"/>
              </a:xfrm>
            </p:grpSpPr>
            <p:sp>
              <p:nvSpPr>
                <p:cNvPr id="1830" name="Google Shape;1830;p21"/>
                <p:cNvSpPr/>
                <p:nvPr/>
              </p:nvSpPr>
              <p:spPr>
                <a:xfrm>
                  <a:off x="8550086" y="2701320"/>
                  <a:ext cx="738349" cy="1825690"/>
                </a:xfrm>
                <a:custGeom>
                  <a:rect b="b" l="l" r="r" t="t"/>
                  <a:pathLst>
                    <a:path extrusionOk="0" h="1825690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21"/>
                <p:cNvSpPr/>
                <p:nvPr/>
              </p:nvSpPr>
              <p:spPr>
                <a:xfrm>
                  <a:off x="8550086" y="2701320"/>
                  <a:ext cx="738349" cy="77629"/>
                </a:xfrm>
                <a:custGeom>
                  <a:rect b="b" l="l" r="r" t="t"/>
                  <a:pathLst>
                    <a:path extrusionOk="0" h="77629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2" name="Google Shape;1832;p21"/>
                <p:cNvSpPr/>
                <p:nvPr/>
              </p:nvSpPr>
              <p:spPr>
                <a:xfrm>
                  <a:off x="9123280" y="2701311"/>
                  <a:ext cx="165158" cy="1825690"/>
                </a:xfrm>
                <a:custGeom>
                  <a:rect b="b" l="l" r="r" t="t"/>
                  <a:pathLst>
                    <a:path extrusionOk="0" h="1825690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3" name="Google Shape;1833;p21"/>
                <p:cNvSpPr/>
                <p:nvPr/>
              </p:nvSpPr>
              <p:spPr>
                <a:xfrm>
                  <a:off x="9123270" y="2701320"/>
                  <a:ext cx="198986" cy="77629"/>
                </a:xfrm>
                <a:custGeom>
                  <a:rect b="b" l="l" r="r" t="t"/>
                  <a:pathLst>
                    <a:path extrusionOk="0" h="77629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4" name="Google Shape;1834;p21"/>
              <p:cNvGrpSpPr/>
              <p:nvPr/>
            </p:nvGrpSpPr>
            <p:grpSpPr>
              <a:xfrm>
                <a:off x="8601425" y="2901981"/>
                <a:ext cx="465458" cy="971633"/>
                <a:chOff x="8601425" y="2901981"/>
                <a:chExt cx="465458" cy="971633"/>
              </a:xfrm>
            </p:grpSpPr>
            <p:sp>
              <p:nvSpPr>
                <p:cNvPr id="1835" name="Google Shape;1835;p21"/>
                <p:cNvSpPr/>
                <p:nvPr/>
              </p:nvSpPr>
              <p:spPr>
                <a:xfrm rot="10800000">
                  <a:off x="8601521" y="2901981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6" name="Google Shape;1836;p21"/>
                <p:cNvSpPr/>
                <p:nvPr/>
              </p:nvSpPr>
              <p:spPr>
                <a:xfrm rot="10800000">
                  <a:off x="8601436" y="3019112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7" name="Google Shape;1837;p21"/>
                <p:cNvSpPr/>
                <p:nvPr/>
              </p:nvSpPr>
              <p:spPr>
                <a:xfrm rot="10800000">
                  <a:off x="8601478" y="3136358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8" name="Google Shape;1838;p21"/>
                <p:cNvSpPr/>
                <p:nvPr/>
              </p:nvSpPr>
              <p:spPr>
                <a:xfrm rot="10800000">
                  <a:off x="8601512" y="325348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9" name="Google Shape;1839;p21"/>
                <p:cNvSpPr/>
                <p:nvPr/>
              </p:nvSpPr>
              <p:spPr>
                <a:xfrm rot="10800000">
                  <a:off x="8601427" y="3370615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0" name="Google Shape;1840;p21"/>
                <p:cNvSpPr/>
                <p:nvPr/>
              </p:nvSpPr>
              <p:spPr>
                <a:xfrm rot="10800000">
                  <a:off x="8601469" y="348787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1" name="Google Shape;1841;p21"/>
                <p:cNvSpPr/>
                <p:nvPr/>
              </p:nvSpPr>
              <p:spPr>
                <a:xfrm rot="10800000">
                  <a:off x="8601510" y="360500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21"/>
                <p:cNvSpPr/>
                <p:nvPr/>
              </p:nvSpPr>
              <p:spPr>
                <a:xfrm rot="10800000">
                  <a:off x="8601425" y="3722136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21"/>
                <p:cNvSpPr/>
                <p:nvPr/>
              </p:nvSpPr>
              <p:spPr>
                <a:xfrm rot="10800000">
                  <a:off x="8601467" y="383925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44" name="Google Shape;1844;p21"/>
            <p:cNvGrpSpPr/>
            <p:nvPr/>
          </p:nvGrpSpPr>
          <p:grpSpPr>
            <a:xfrm>
              <a:off x="2931226" y="3987218"/>
              <a:ext cx="671348" cy="538850"/>
              <a:chOff x="4756621" y="2715191"/>
              <a:chExt cx="1466145" cy="1176785"/>
            </a:xfrm>
          </p:grpSpPr>
          <p:sp>
            <p:nvSpPr>
              <p:cNvPr id="1845" name="Google Shape;1845;p21"/>
              <p:cNvSpPr/>
              <p:nvPr/>
            </p:nvSpPr>
            <p:spPr>
              <a:xfrm>
                <a:off x="5015367" y="2715191"/>
                <a:ext cx="720294" cy="442996"/>
              </a:xfrm>
              <a:custGeom>
                <a:rect b="b" l="l" r="r" t="t"/>
                <a:pathLst>
                  <a:path extrusionOk="0" h="442996" w="720294">
                    <a:moveTo>
                      <a:pt x="229248" y="442997"/>
                    </a:moveTo>
                    <a:lnTo>
                      <a:pt x="0" y="0"/>
                    </a:lnTo>
                    <a:lnTo>
                      <a:pt x="461548" y="0"/>
                    </a:lnTo>
                    <a:lnTo>
                      <a:pt x="720294" y="251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1"/>
              <p:cNvSpPr/>
              <p:nvPr/>
            </p:nvSpPr>
            <p:spPr>
              <a:xfrm>
                <a:off x="5264196" y="2966914"/>
                <a:ext cx="471465" cy="925062"/>
              </a:xfrm>
              <a:custGeom>
                <a:rect b="b" l="l" r="r" t="t"/>
                <a:pathLst>
                  <a:path extrusionOk="0" h="925062" w="471465">
                    <a:moveTo>
                      <a:pt x="0" y="0"/>
                    </a:moveTo>
                    <a:lnTo>
                      <a:pt x="471465" y="0"/>
                    </a:lnTo>
                    <a:lnTo>
                      <a:pt x="471465" y="925062"/>
                    </a:lnTo>
                    <a:lnTo>
                      <a:pt x="0" y="9250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1"/>
              <p:cNvSpPr/>
              <p:nvPr/>
            </p:nvSpPr>
            <p:spPr>
              <a:xfrm>
                <a:off x="4756621" y="2715191"/>
                <a:ext cx="517365" cy="1176785"/>
              </a:xfrm>
              <a:custGeom>
                <a:rect b="b" l="l" r="r" t="t"/>
                <a:pathLst>
                  <a:path extrusionOk="0" h="1176785" w="517365">
                    <a:moveTo>
                      <a:pt x="517366" y="1176785"/>
                    </a:moveTo>
                    <a:lnTo>
                      <a:pt x="258747" y="1176785"/>
                    </a:lnTo>
                    <a:lnTo>
                      <a:pt x="0" y="1176785"/>
                    </a:lnTo>
                    <a:lnTo>
                      <a:pt x="0" y="562622"/>
                    </a:lnTo>
                    <a:lnTo>
                      <a:pt x="0" y="251850"/>
                    </a:lnTo>
                    <a:lnTo>
                      <a:pt x="258747" y="0"/>
                    </a:lnTo>
                    <a:lnTo>
                      <a:pt x="517366" y="251850"/>
                    </a:lnTo>
                    <a:lnTo>
                      <a:pt x="517366" y="5626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8" name="Google Shape;1848;p21"/>
              <p:cNvGrpSpPr/>
              <p:nvPr/>
            </p:nvGrpSpPr>
            <p:grpSpPr>
              <a:xfrm>
                <a:off x="4870673" y="2994402"/>
                <a:ext cx="289515" cy="168621"/>
                <a:chOff x="4870673" y="2994402"/>
                <a:chExt cx="289515" cy="168621"/>
              </a:xfrm>
            </p:grpSpPr>
            <p:sp>
              <p:nvSpPr>
                <p:cNvPr id="1849" name="Google Shape;1849;p21"/>
                <p:cNvSpPr/>
                <p:nvPr/>
              </p:nvSpPr>
              <p:spPr>
                <a:xfrm>
                  <a:off x="4870673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21"/>
                <p:cNvSpPr/>
                <p:nvPr/>
              </p:nvSpPr>
              <p:spPr>
                <a:xfrm>
                  <a:off x="5067116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1" name="Google Shape;1851;p21"/>
              <p:cNvGrpSpPr/>
              <p:nvPr/>
            </p:nvGrpSpPr>
            <p:grpSpPr>
              <a:xfrm>
                <a:off x="4870673" y="3248925"/>
                <a:ext cx="289515" cy="168621"/>
                <a:chOff x="4870673" y="3248925"/>
                <a:chExt cx="289515" cy="168621"/>
              </a:xfrm>
            </p:grpSpPr>
            <p:sp>
              <p:nvSpPr>
                <p:cNvPr id="1852" name="Google Shape;1852;p21"/>
                <p:cNvSpPr/>
                <p:nvPr/>
              </p:nvSpPr>
              <p:spPr>
                <a:xfrm>
                  <a:off x="4870673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21"/>
                <p:cNvSpPr/>
                <p:nvPr/>
              </p:nvSpPr>
              <p:spPr>
                <a:xfrm>
                  <a:off x="5067116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4" name="Google Shape;1854;p21"/>
              <p:cNvGrpSpPr/>
              <p:nvPr/>
            </p:nvGrpSpPr>
            <p:grpSpPr>
              <a:xfrm>
                <a:off x="4870673" y="3503575"/>
                <a:ext cx="289515" cy="168621"/>
                <a:chOff x="4870673" y="3503575"/>
                <a:chExt cx="289515" cy="168621"/>
              </a:xfrm>
            </p:grpSpPr>
            <p:sp>
              <p:nvSpPr>
                <p:cNvPr id="1855" name="Google Shape;1855;p21"/>
                <p:cNvSpPr/>
                <p:nvPr/>
              </p:nvSpPr>
              <p:spPr>
                <a:xfrm>
                  <a:off x="4870673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6" name="Google Shape;1856;p21"/>
                <p:cNvSpPr/>
                <p:nvPr/>
              </p:nvSpPr>
              <p:spPr>
                <a:xfrm>
                  <a:off x="5067116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7" name="Google Shape;1857;p21"/>
              <p:cNvGrpSpPr/>
              <p:nvPr/>
            </p:nvGrpSpPr>
            <p:grpSpPr>
              <a:xfrm>
                <a:off x="5551932" y="3235944"/>
                <a:ext cx="670834" cy="655014"/>
                <a:chOff x="5551932" y="3235944"/>
                <a:chExt cx="670834" cy="655014"/>
              </a:xfrm>
            </p:grpSpPr>
            <p:grpSp>
              <p:nvGrpSpPr>
                <p:cNvPr id="1858" name="Google Shape;1858;p21"/>
                <p:cNvGrpSpPr/>
                <p:nvPr/>
              </p:nvGrpSpPr>
              <p:grpSpPr>
                <a:xfrm>
                  <a:off x="5551932" y="3235944"/>
                  <a:ext cx="670834" cy="655013"/>
                  <a:chOff x="5551932" y="3235944"/>
                  <a:chExt cx="670834" cy="655013"/>
                </a:xfrm>
              </p:grpSpPr>
              <p:sp>
                <p:nvSpPr>
                  <p:cNvPr id="1859" name="Google Shape;1859;p21"/>
                  <p:cNvSpPr/>
                  <p:nvPr/>
                </p:nvSpPr>
                <p:spPr>
                  <a:xfrm>
                    <a:off x="5551932" y="3235944"/>
                    <a:ext cx="670833" cy="442996"/>
                  </a:xfrm>
                  <a:custGeom>
                    <a:rect b="b" l="l" r="r" t="t"/>
                    <a:pathLst>
                      <a:path extrusionOk="0" h="442996" w="670833">
                        <a:moveTo>
                          <a:pt x="213482" y="442997"/>
                        </a:moveTo>
                        <a:lnTo>
                          <a:pt x="0" y="0"/>
                        </a:lnTo>
                        <a:lnTo>
                          <a:pt x="429888" y="0"/>
                        </a:lnTo>
                        <a:lnTo>
                          <a:pt x="670834" y="25197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/>
                  <p:nvPr/>
                </p:nvSpPr>
                <p:spPr>
                  <a:xfrm>
                    <a:off x="5783724" y="3487794"/>
                    <a:ext cx="439042" cy="403163"/>
                  </a:xfrm>
                  <a:custGeom>
                    <a:rect b="b" l="l" r="r" t="t"/>
                    <a:pathLst>
                      <a:path extrusionOk="0" h="403163" w="439042">
                        <a:moveTo>
                          <a:pt x="0" y="0"/>
                        </a:moveTo>
                        <a:lnTo>
                          <a:pt x="439043" y="0"/>
                        </a:lnTo>
                        <a:lnTo>
                          <a:pt x="439043" y="403164"/>
                        </a:lnTo>
                        <a:lnTo>
                          <a:pt x="0" y="40316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1" name="Google Shape;1861;p21"/>
                  <p:cNvSpPr/>
                  <p:nvPr/>
                </p:nvSpPr>
                <p:spPr>
                  <a:xfrm>
                    <a:off x="5551932" y="3235944"/>
                    <a:ext cx="240945" cy="655013"/>
                  </a:xfrm>
                  <a:custGeom>
                    <a:rect b="b" l="l" r="r" t="t"/>
                    <a:pathLst>
                      <a:path extrusionOk="0" h="655013" w="240945">
                        <a:moveTo>
                          <a:pt x="240946" y="655014"/>
                        </a:moveTo>
                        <a:lnTo>
                          <a:pt x="0" y="655014"/>
                        </a:lnTo>
                        <a:lnTo>
                          <a:pt x="0" y="0"/>
                        </a:lnTo>
                        <a:lnTo>
                          <a:pt x="240946" y="251977"/>
                        </a:lnTo>
                        <a:lnTo>
                          <a:pt x="240946" y="56262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62" name="Google Shape;1862;p21"/>
                <p:cNvSpPr/>
                <p:nvPr/>
              </p:nvSpPr>
              <p:spPr>
                <a:xfrm>
                  <a:off x="5949398" y="3641399"/>
                  <a:ext cx="137956" cy="249559"/>
                </a:xfrm>
                <a:custGeom>
                  <a:rect b="b" l="l" r="r" t="t"/>
                  <a:pathLst>
                    <a:path extrusionOk="0" h="249559" w="137956">
                      <a:moveTo>
                        <a:pt x="69041" y="0"/>
                      </a:moveTo>
                      <a:cubicBezTo>
                        <a:pt x="30897" y="0"/>
                        <a:pt x="0" y="30924"/>
                        <a:pt x="0" y="69103"/>
                      </a:cubicBezTo>
                      <a:lnTo>
                        <a:pt x="0" y="249559"/>
                      </a:lnTo>
                      <a:lnTo>
                        <a:pt x="137956" y="249559"/>
                      </a:lnTo>
                      <a:lnTo>
                        <a:pt x="137956" y="69103"/>
                      </a:lnTo>
                      <a:cubicBezTo>
                        <a:pt x="138083" y="30924"/>
                        <a:pt x="107186" y="0"/>
                        <a:pt x="690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63" name="Google Shape;1863;p21"/>
            <p:cNvSpPr/>
            <p:nvPr/>
          </p:nvSpPr>
          <p:spPr>
            <a:xfrm>
              <a:off x="713213" y="3065778"/>
              <a:ext cx="330333" cy="177926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4" name="Google Shape;1864;p21"/>
          <p:cNvSpPr txBox="1"/>
          <p:nvPr>
            <p:ph idx="11" type="ftr"/>
          </p:nvPr>
        </p:nvSpPr>
        <p:spPr>
          <a:xfrm>
            <a:off x="1585749" y="4749010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865" name="Google Shape;1865;p2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leaves and text&#10;&#10;AI-generated content may be incorrect." id="1866" name="Google Shape;18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2"/>
          <p:cNvSpPr txBox="1"/>
          <p:nvPr>
            <p:ph idx="11" type="ftr"/>
          </p:nvPr>
        </p:nvSpPr>
        <p:spPr>
          <a:xfrm>
            <a:off x="1585749" y="4749010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872" name="Google Shape;1872;p2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leaves and text&#10;&#10;AI-generated content may be incorrect." id="1873" name="Google Shape;18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Google Shape;1874;p22"/>
          <p:cNvPicPr preferRelativeResize="0"/>
          <p:nvPr/>
        </p:nvPicPr>
        <p:blipFill rotWithShape="1">
          <a:blip r:embed="rId4">
            <a:alphaModFix/>
          </a:blip>
          <a:srcRect b="0" l="1709" r="0" t="2767"/>
          <a:stretch/>
        </p:blipFill>
        <p:spPr>
          <a:xfrm>
            <a:off x="96864" y="884633"/>
            <a:ext cx="1892223" cy="150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875" name="Google Shape;1875;p22"/>
          <p:cNvSpPr txBox="1"/>
          <p:nvPr/>
        </p:nvSpPr>
        <p:spPr>
          <a:xfrm>
            <a:off x="2261716" y="576856"/>
            <a:ext cx="35767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Parameter Estimates with t-values</a:t>
            </a:r>
            <a:endParaRPr/>
          </a:p>
        </p:txBody>
      </p:sp>
      <p:sp>
        <p:nvSpPr>
          <p:cNvPr id="1876" name="Google Shape;1876;p22"/>
          <p:cNvSpPr txBox="1"/>
          <p:nvPr/>
        </p:nvSpPr>
        <p:spPr>
          <a:xfrm>
            <a:off x="96864" y="576856"/>
            <a:ext cx="17659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Model Overview</a:t>
            </a:r>
            <a:endParaRPr/>
          </a:p>
        </p:txBody>
      </p:sp>
      <p:sp>
        <p:nvSpPr>
          <p:cNvPr id="1877" name="Google Shape;1877;p22"/>
          <p:cNvSpPr txBox="1"/>
          <p:nvPr/>
        </p:nvSpPr>
        <p:spPr>
          <a:xfrm>
            <a:off x="2479950" y="3740113"/>
            <a:ext cx="595805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absolute t-values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(&gt;2) indicate strong statistical significance.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Disaster and non-disaster populations differ most in 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effect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(t ≈ 0 vs -1.95).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Moving cost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highly significant in both cases (t ≈ -28 vs -47).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Ownership and duration effects show very low t-values → not statistically significant.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 fixed effects generally highly significant (except normalization artifact for Iwate).</a:t>
            </a:r>
            <a:endParaRPr/>
          </a:p>
        </p:txBody>
      </p:sp>
      <p:sp>
        <p:nvSpPr>
          <p:cNvPr id="1878" name="Google Shape;1878;p22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Result – 1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st</a:t>
            </a: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 Model</a:t>
            </a:r>
            <a:endParaRPr/>
          </a:p>
        </p:txBody>
      </p:sp>
      <p:grpSp>
        <p:nvGrpSpPr>
          <p:cNvPr id="1879" name="Google Shape;1879;p22"/>
          <p:cNvGrpSpPr/>
          <p:nvPr/>
        </p:nvGrpSpPr>
        <p:grpSpPr>
          <a:xfrm>
            <a:off x="2527847" y="884633"/>
            <a:ext cx="4876063" cy="2809562"/>
            <a:chOff x="2527847" y="884633"/>
            <a:chExt cx="4876063" cy="2809562"/>
          </a:xfrm>
        </p:grpSpPr>
        <p:pic>
          <p:nvPicPr>
            <p:cNvPr id="1880" name="Google Shape;1880;p22"/>
            <p:cNvPicPr preferRelativeResize="0"/>
            <p:nvPr/>
          </p:nvPicPr>
          <p:blipFill rotWithShape="1">
            <a:blip r:embed="rId5">
              <a:alphaModFix/>
            </a:blip>
            <a:srcRect b="7349" l="0" r="58300" t="0"/>
            <a:stretch/>
          </p:blipFill>
          <p:spPr>
            <a:xfrm>
              <a:off x="2527847" y="884633"/>
              <a:ext cx="2815251" cy="2809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1" name="Google Shape;1881;p22"/>
            <p:cNvPicPr preferRelativeResize="0"/>
            <p:nvPr/>
          </p:nvPicPr>
          <p:blipFill rotWithShape="1">
            <a:blip r:embed="rId5">
              <a:alphaModFix/>
            </a:blip>
            <a:srcRect b="7349" l="52559" r="15611" t="0"/>
            <a:stretch/>
          </p:blipFill>
          <p:spPr>
            <a:xfrm>
              <a:off x="5255039" y="884633"/>
              <a:ext cx="2148871" cy="28095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23"/>
          <p:cNvSpPr txBox="1"/>
          <p:nvPr>
            <p:ph idx="11" type="ftr"/>
          </p:nvPr>
        </p:nvSpPr>
        <p:spPr>
          <a:xfrm>
            <a:off x="1585749" y="4749010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887" name="Google Shape;1887;p2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leaves and text&#10;&#10;AI-generated content may be incorrect." id="1888" name="Google Shape;18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23"/>
          <p:cNvSpPr txBox="1"/>
          <p:nvPr/>
        </p:nvSpPr>
        <p:spPr>
          <a:xfrm>
            <a:off x="2261716" y="576856"/>
            <a:ext cx="35767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Parameter Estimates with t-values</a:t>
            </a:r>
            <a:endParaRPr/>
          </a:p>
        </p:txBody>
      </p:sp>
      <p:sp>
        <p:nvSpPr>
          <p:cNvPr id="1890" name="Google Shape;1890;p23"/>
          <p:cNvSpPr txBox="1"/>
          <p:nvPr/>
        </p:nvSpPr>
        <p:spPr>
          <a:xfrm>
            <a:off x="96864" y="576856"/>
            <a:ext cx="17659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Model Overview</a:t>
            </a:r>
            <a:endParaRPr/>
          </a:p>
        </p:txBody>
      </p:sp>
      <p:sp>
        <p:nvSpPr>
          <p:cNvPr id="1891" name="Google Shape;1891;p23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Result – 2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nd</a:t>
            </a: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  Model</a:t>
            </a:r>
            <a:endParaRPr/>
          </a:p>
        </p:txBody>
      </p:sp>
      <p:pic>
        <p:nvPicPr>
          <p:cNvPr id="1892" name="Google Shape;189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07" y="884633"/>
            <a:ext cx="1863236" cy="151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6404" y="843139"/>
            <a:ext cx="4697836" cy="2798807"/>
          </a:xfrm>
          <a:prstGeom prst="rect">
            <a:avLst/>
          </a:prstGeom>
          <a:noFill/>
          <a:ln>
            <a:noFill/>
          </a:ln>
        </p:spPr>
      </p:pic>
      <p:sp>
        <p:nvSpPr>
          <p:cNvPr id="1894" name="Google Shape;1894;p23"/>
          <p:cNvSpPr txBox="1"/>
          <p:nvPr/>
        </p:nvSpPr>
        <p:spPr>
          <a:xfrm>
            <a:off x="2390633" y="3740113"/>
            <a:ext cx="860405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Location fixed effects: Estimates are all negative (vs staying), but none are statistically significant (t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≈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Distance effect: Small negative values, but again not significant (t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≈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Ownership &amp; duration effects: Essentially non-significant.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Moving cost: Much lower magnitude than in the simple model, but still not significant.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Conclusion: Adding a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 option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fundamentally shifts the scale of coefficients and reduces significance.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2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00" name="Google Shape;1900;p24"/>
          <p:cNvGrpSpPr/>
          <p:nvPr/>
        </p:nvGrpSpPr>
        <p:grpSpPr>
          <a:xfrm flipH="1">
            <a:off x="422769" y="2582848"/>
            <a:ext cx="3533413" cy="2020966"/>
            <a:chOff x="-1005025" y="1165625"/>
            <a:chExt cx="5237792" cy="2995799"/>
          </a:xfrm>
        </p:grpSpPr>
        <p:sp>
          <p:nvSpPr>
            <p:cNvPr id="1901" name="Google Shape;1901;p24"/>
            <p:cNvSpPr/>
            <p:nvPr/>
          </p:nvSpPr>
          <p:spPr>
            <a:xfrm>
              <a:off x="-924417" y="1165625"/>
              <a:ext cx="5076290" cy="2929127"/>
            </a:xfrm>
            <a:custGeom>
              <a:rect b="b" l="l" r="r" t="t"/>
              <a:pathLst>
                <a:path extrusionOk="0" h="4307539" w="7465133">
                  <a:moveTo>
                    <a:pt x="7463605" y="4307540"/>
                  </a:moveTo>
                  <a:cubicBezTo>
                    <a:pt x="7468818" y="3970934"/>
                    <a:pt x="7459028" y="3642472"/>
                    <a:pt x="7459028" y="3435800"/>
                  </a:cubicBezTo>
                  <a:cubicBezTo>
                    <a:pt x="7459028" y="1538207"/>
                    <a:pt x="5789446" y="0"/>
                    <a:pt x="3730026" y="0"/>
                  </a:cubicBezTo>
                  <a:cubicBezTo>
                    <a:pt x="1670608" y="0"/>
                    <a:pt x="1025" y="1538207"/>
                    <a:pt x="1025" y="3435800"/>
                  </a:cubicBezTo>
                  <a:cubicBezTo>
                    <a:pt x="1025" y="3662198"/>
                    <a:pt x="-3807" y="3979587"/>
                    <a:pt x="7510" y="4307540"/>
                  </a:cubicBezTo>
                  <a:lnTo>
                    <a:pt x="7463605" y="43075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-694282" y="2502500"/>
              <a:ext cx="4840133" cy="1618573"/>
            </a:xfrm>
            <a:custGeom>
              <a:rect b="b" l="l" r="r" t="t"/>
              <a:pathLst>
                <a:path extrusionOk="0" h="2380254" w="7117843">
                  <a:moveTo>
                    <a:pt x="14712" y="2263556"/>
                  </a:moveTo>
                  <a:cubicBezTo>
                    <a:pt x="11279" y="2262793"/>
                    <a:pt x="1616" y="1848557"/>
                    <a:pt x="598" y="1816105"/>
                  </a:cubicBezTo>
                  <a:cubicBezTo>
                    <a:pt x="-8810" y="1517041"/>
                    <a:pt x="92908" y="1183490"/>
                    <a:pt x="292531" y="940930"/>
                  </a:cubicBezTo>
                  <a:cubicBezTo>
                    <a:pt x="511098" y="675463"/>
                    <a:pt x="819305" y="564236"/>
                    <a:pt x="1109458" y="400197"/>
                  </a:cubicBezTo>
                  <a:cubicBezTo>
                    <a:pt x="1469160" y="196833"/>
                    <a:pt x="1785759" y="322567"/>
                    <a:pt x="2151055" y="423740"/>
                  </a:cubicBezTo>
                  <a:cubicBezTo>
                    <a:pt x="2559583" y="536748"/>
                    <a:pt x="2958446" y="414959"/>
                    <a:pt x="3330482" y="241629"/>
                  </a:cubicBezTo>
                  <a:cubicBezTo>
                    <a:pt x="3484967" y="169726"/>
                    <a:pt x="3624957" y="63718"/>
                    <a:pt x="3791902" y="21085"/>
                  </a:cubicBezTo>
                  <a:cubicBezTo>
                    <a:pt x="4170931" y="-75634"/>
                    <a:pt x="4524149" y="180543"/>
                    <a:pt x="4823964" y="380089"/>
                  </a:cubicBezTo>
                  <a:cubicBezTo>
                    <a:pt x="4932803" y="452501"/>
                    <a:pt x="5069360" y="467900"/>
                    <a:pt x="5191295" y="421704"/>
                  </a:cubicBezTo>
                  <a:cubicBezTo>
                    <a:pt x="5191295" y="421704"/>
                    <a:pt x="5888448" y="375253"/>
                    <a:pt x="5888448" y="375253"/>
                  </a:cubicBezTo>
                  <a:cubicBezTo>
                    <a:pt x="6003899" y="331475"/>
                    <a:pt x="6147195" y="339238"/>
                    <a:pt x="6248532" y="412923"/>
                  </a:cubicBezTo>
                  <a:cubicBezTo>
                    <a:pt x="6392591" y="517786"/>
                    <a:pt x="6561190" y="689207"/>
                    <a:pt x="6665324" y="831358"/>
                  </a:cubicBezTo>
                  <a:cubicBezTo>
                    <a:pt x="6813451" y="1033703"/>
                    <a:pt x="6915933" y="1200161"/>
                    <a:pt x="6984465" y="1446411"/>
                  </a:cubicBezTo>
                  <a:cubicBezTo>
                    <a:pt x="7008369" y="1532185"/>
                    <a:pt x="7040666" y="1666319"/>
                    <a:pt x="7047659" y="1755402"/>
                  </a:cubicBezTo>
                  <a:cubicBezTo>
                    <a:pt x="7062916" y="1950621"/>
                    <a:pt x="7102587" y="2185163"/>
                    <a:pt x="7117844" y="2380255"/>
                  </a:cubicBezTo>
                  <a:cubicBezTo>
                    <a:pt x="7117844" y="2380255"/>
                    <a:pt x="38107" y="2263938"/>
                    <a:pt x="14712" y="22635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3" name="Google Shape;1903;p24"/>
            <p:cNvGrpSpPr/>
            <p:nvPr/>
          </p:nvGrpSpPr>
          <p:grpSpPr>
            <a:xfrm>
              <a:off x="2089488" y="2656521"/>
              <a:ext cx="210073" cy="475117"/>
              <a:chOff x="6803579" y="3291685"/>
              <a:chExt cx="309478" cy="699936"/>
            </a:xfrm>
          </p:grpSpPr>
          <p:grpSp>
            <p:nvGrpSpPr>
              <p:cNvPr id="1904" name="Google Shape;1904;p24"/>
              <p:cNvGrpSpPr/>
              <p:nvPr/>
            </p:nvGrpSpPr>
            <p:grpSpPr>
              <a:xfrm>
                <a:off x="6803579" y="3291685"/>
                <a:ext cx="309478" cy="699936"/>
                <a:chOff x="6803579" y="3291685"/>
                <a:chExt cx="309478" cy="699936"/>
              </a:xfrm>
            </p:grpSpPr>
            <p:grpSp>
              <p:nvGrpSpPr>
                <p:cNvPr id="1905" name="Google Shape;1905;p24"/>
                <p:cNvGrpSpPr/>
                <p:nvPr/>
              </p:nvGrpSpPr>
              <p:grpSpPr>
                <a:xfrm>
                  <a:off x="6803579" y="3291685"/>
                  <a:ext cx="309478" cy="562875"/>
                  <a:chOff x="6803579" y="3291685"/>
                  <a:chExt cx="309478" cy="562875"/>
                </a:xfrm>
              </p:grpSpPr>
              <p:sp>
                <p:nvSpPr>
                  <p:cNvPr id="1906" name="Google Shape;1906;p24"/>
                  <p:cNvSpPr/>
                  <p:nvPr/>
                </p:nvSpPr>
                <p:spPr>
                  <a:xfrm>
                    <a:off x="6849479" y="3291685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24"/>
                  <p:cNvSpPr/>
                  <p:nvPr/>
                </p:nvSpPr>
                <p:spPr>
                  <a:xfrm>
                    <a:off x="6826974" y="3424164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8" name="Google Shape;1908;p24"/>
                  <p:cNvSpPr/>
                  <p:nvPr/>
                </p:nvSpPr>
                <p:spPr>
                  <a:xfrm>
                    <a:off x="6803579" y="3579931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09" name="Google Shape;1909;p24"/>
                <p:cNvSpPr/>
                <p:nvPr/>
              </p:nvSpPr>
              <p:spPr>
                <a:xfrm>
                  <a:off x="6949545" y="343510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3"/>
                      </a:lnTo>
                      <a:lnTo>
                        <a:pt x="0" y="5565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10" name="Google Shape;1910;p24"/>
              <p:cNvSpPr/>
              <p:nvPr/>
            </p:nvSpPr>
            <p:spPr>
              <a:xfrm rot="-2797154">
                <a:off x="6945216" y="3544489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 rot="-2700000">
                <a:off x="6925173" y="3482904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 rot="-3022674">
                <a:off x="6913169" y="3690576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 rot="-2663559">
                <a:off x="6946768" y="3701520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4" name="Google Shape;1914;p24"/>
            <p:cNvSpPr/>
            <p:nvPr/>
          </p:nvSpPr>
          <p:spPr>
            <a:xfrm>
              <a:off x="437399" y="2979159"/>
              <a:ext cx="3420214" cy="706666"/>
            </a:xfrm>
            <a:custGeom>
              <a:rect b="b" l="l" r="r" t="t"/>
              <a:pathLst>
                <a:path extrusionOk="0" h="1039215" w="5029726">
                  <a:moveTo>
                    <a:pt x="0" y="0"/>
                  </a:moveTo>
                  <a:lnTo>
                    <a:pt x="1887006" y="70248"/>
                  </a:lnTo>
                  <a:cubicBezTo>
                    <a:pt x="1887006" y="70248"/>
                    <a:pt x="4103707" y="491483"/>
                    <a:pt x="4230092" y="477485"/>
                  </a:cubicBezTo>
                  <a:cubicBezTo>
                    <a:pt x="4356351" y="463486"/>
                    <a:pt x="4980648" y="512608"/>
                    <a:pt x="4980648" y="512608"/>
                  </a:cubicBezTo>
                  <a:lnTo>
                    <a:pt x="5029727" y="1039216"/>
                  </a:lnTo>
                  <a:lnTo>
                    <a:pt x="27973" y="786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1174081" y="3034274"/>
              <a:ext cx="771878" cy="571495"/>
            </a:xfrm>
            <a:custGeom>
              <a:rect b="b" l="l" r="r" t="t"/>
              <a:pathLst>
                <a:path extrusionOk="0" h="840434" w="1135115">
                  <a:moveTo>
                    <a:pt x="365139" y="840434"/>
                  </a:moveTo>
                  <a:cubicBezTo>
                    <a:pt x="359417" y="840434"/>
                    <a:pt x="353696" y="839416"/>
                    <a:pt x="347974" y="837507"/>
                  </a:cubicBezTo>
                  <a:cubicBezTo>
                    <a:pt x="245111" y="800729"/>
                    <a:pt x="5309" y="701974"/>
                    <a:pt x="96" y="579167"/>
                  </a:cubicBezTo>
                  <a:cubicBezTo>
                    <a:pt x="-1429" y="543916"/>
                    <a:pt x="14464" y="493902"/>
                    <a:pt x="98509" y="455469"/>
                  </a:cubicBezTo>
                  <a:cubicBezTo>
                    <a:pt x="214214" y="402528"/>
                    <a:pt x="427823" y="372113"/>
                    <a:pt x="634439" y="342588"/>
                  </a:cubicBezTo>
                  <a:cubicBezTo>
                    <a:pt x="772013" y="322990"/>
                    <a:pt x="982062" y="299828"/>
                    <a:pt x="998209" y="256814"/>
                  </a:cubicBezTo>
                  <a:cubicBezTo>
                    <a:pt x="1030378" y="171549"/>
                    <a:pt x="653638" y="72794"/>
                    <a:pt x="426551" y="29144"/>
                  </a:cubicBezTo>
                  <a:cubicBezTo>
                    <a:pt x="398960" y="23799"/>
                    <a:pt x="403792" y="-4580"/>
                    <a:pt x="431256" y="637"/>
                  </a:cubicBezTo>
                  <a:cubicBezTo>
                    <a:pt x="565016" y="26344"/>
                    <a:pt x="1055681" y="114791"/>
                    <a:pt x="1124976" y="238107"/>
                  </a:cubicBezTo>
                  <a:cubicBezTo>
                    <a:pt x="1137564" y="260378"/>
                    <a:pt x="1138454" y="285830"/>
                    <a:pt x="1127519" y="307973"/>
                  </a:cubicBezTo>
                  <a:cubicBezTo>
                    <a:pt x="1094969" y="374022"/>
                    <a:pt x="970364" y="397565"/>
                    <a:pt x="648807" y="443379"/>
                  </a:cubicBezTo>
                  <a:cubicBezTo>
                    <a:pt x="458593" y="470486"/>
                    <a:pt x="243077" y="501156"/>
                    <a:pt x="140723" y="547988"/>
                  </a:cubicBezTo>
                  <a:cubicBezTo>
                    <a:pt x="106265" y="563768"/>
                    <a:pt x="101688" y="575222"/>
                    <a:pt x="101561" y="575349"/>
                  </a:cubicBezTo>
                  <a:cubicBezTo>
                    <a:pt x="102705" y="605383"/>
                    <a:pt x="228073" y="686576"/>
                    <a:pt x="382177" y="741679"/>
                  </a:cubicBezTo>
                  <a:cubicBezTo>
                    <a:pt x="408623" y="751097"/>
                    <a:pt x="422356" y="780240"/>
                    <a:pt x="412946" y="806710"/>
                  </a:cubicBezTo>
                  <a:cubicBezTo>
                    <a:pt x="405572" y="827454"/>
                    <a:pt x="385991" y="840434"/>
                    <a:pt x="365139" y="840434"/>
                  </a:cubicBezTo>
                  <a:close/>
                  <a:moveTo>
                    <a:pt x="1036354" y="287866"/>
                  </a:moveTo>
                  <a:lnTo>
                    <a:pt x="1036354" y="287866"/>
                  </a:lnTo>
                  <a:lnTo>
                    <a:pt x="1036354" y="2878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6" name="Google Shape;1916;p24"/>
            <p:cNvGrpSpPr/>
            <p:nvPr/>
          </p:nvGrpSpPr>
          <p:grpSpPr>
            <a:xfrm>
              <a:off x="120816" y="1725515"/>
              <a:ext cx="620350" cy="1220136"/>
              <a:chOff x="3903311" y="1920138"/>
              <a:chExt cx="913889" cy="1797490"/>
            </a:xfrm>
          </p:grpSpPr>
          <p:sp>
            <p:nvSpPr>
              <p:cNvPr id="1917" name="Google Shape;1917;p24"/>
              <p:cNvSpPr/>
              <p:nvPr/>
            </p:nvSpPr>
            <p:spPr>
              <a:xfrm>
                <a:off x="4109055" y="2234557"/>
                <a:ext cx="230901" cy="1483071"/>
              </a:xfrm>
              <a:custGeom>
                <a:rect b="b" l="l" r="r" t="t"/>
                <a:pathLst>
                  <a:path extrusionOk="0" h="1483071" w="230901">
                    <a:moveTo>
                      <a:pt x="157028" y="38655"/>
                    </a:moveTo>
                    <a:lnTo>
                      <a:pt x="230901" y="1483071"/>
                    </a:lnTo>
                    <a:lnTo>
                      <a:pt x="0" y="1483071"/>
                    </a:lnTo>
                    <a:lnTo>
                      <a:pt x="73873" y="38655"/>
                    </a:lnTo>
                    <a:cubicBezTo>
                      <a:pt x="77688" y="-12885"/>
                      <a:pt x="153214" y="-12885"/>
                      <a:pt x="157028" y="38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4039378" y="2217090"/>
                <a:ext cx="345842" cy="85392"/>
              </a:xfrm>
              <a:custGeom>
                <a:rect b="b" l="l" r="r" t="t"/>
                <a:pathLst>
                  <a:path extrusionOk="0" h="85392" w="345842">
                    <a:moveTo>
                      <a:pt x="42722" y="85392"/>
                    </a:moveTo>
                    <a:lnTo>
                      <a:pt x="345843" y="85392"/>
                    </a:lnTo>
                    <a:lnTo>
                      <a:pt x="345843" y="0"/>
                    </a:lnTo>
                    <a:lnTo>
                      <a:pt x="42722" y="0"/>
                    </a:lnTo>
                    <a:cubicBezTo>
                      <a:pt x="19199" y="0"/>
                      <a:pt x="0" y="19089"/>
                      <a:pt x="0" y="42760"/>
                    </a:cubicBezTo>
                    <a:lnTo>
                      <a:pt x="0" y="42760"/>
                    </a:lnTo>
                    <a:cubicBezTo>
                      <a:pt x="0" y="66303"/>
                      <a:pt x="19199" y="85392"/>
                      <a:pt x="42722" y="8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>
                <a:off x="4389163" y="1920138"/>
                <a:ext cx="428037" cy="354314"/>
              </a:xfrm>
              <a:custGeom>
                <a:rect b="b" l="l" r="r" t="t"/>
                <a:pathLst>
                  <a:path extrusionOk="0" h="354314" w="428037">
                    <a:moveTo>
                      <a:pt x="2034" y="335895"/>
                    </a:moveTo>
                    <a:cubicBezTo>
                      <a:pt x="2034" y="335895"/>
                      <a:pt x="410561" y="-8983"/>
                      <a:pt x="423276" y="179"/>
                    </a:cubicBezTo>
                    <a:cubicBezTo>
                      <a:pt x="435991" y="9342"/>
                      <a:pt x="430778" y="164728"/>
                      <a:pt x="311132" y="269464"/>
                    </a:cubicBezTo>
                    <a:cubicBezTo>
                      <a:pt x="191485" y="374200"/>
                      <a:pt x="0" y="352439"/>
                      <a:pt x="0" y="352439"/>
                    </a:cubicBezTo>
                    <a:lnTo>
                      <a:pt x="2034" y="335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4301037" y="2261377"/>
                <a:ext cx="205705" cy="534648"/>
              </a:xfrm>
              <a:custGeom>
                <a:rect b="b" l="l" r="r" t="t"/>
                <a:pathLst>
                  <a:path extrusionOk="0" h="534648" w="205705">
                    <a:moveTo>
                      <a:pt x="84057" y="8908"/>
                    </a:moveTo>
                    <a:cubicBezTo>
                      <a:pt x="84057" y="8908"/>
                      <a:pt x="218452" y="526607"/>
                      <a:pt x="204720" y="534116"/>
                    </a:cubicBezTo>
                    <a:cubicBezTo>
                      <a:pt x="190988" y="541624"/>
                      <a:pt x="53160" y="469849"/>
                      <a:pt x="10438" y="316626"/>
                    </a:cubicBezTo>
                    <a:cubicBezTo>
                      <a:pt x="-32284" y="163403"/>
                      <a:pt x="69943" y="0"/>
                      <a:pt x="69943" y="0"/>
                    </a:cubicBezTo>
                    <a:lnTo>
                      <a:pt x="84057" y="8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3903311" y="1963040"/>
                <a:ext cx="490937" cy="290701"/>
              </a:xfrm>
              <a:custGeom>
                <a:rect b="b" l="l" r="r" t="t"/>
                <a:pathLst>
                  <a:path extrusionOk="0" h="290701" w="490937">
                    <a:moveTo>
                      <a:pt x="474917" y="290701"/>
                    </a:moveTo>
                    <a:cubicBezTo>
                      <a:pt x="474917" y="290701"/>
                      <a:pt x="-3415" y="51959"/>
                      <a:pt x="18" y="36688"/>
                    </a:cubicBezTo>
                    <a:cubicBezTo>
                      <a:pt x="3451" y="21416"/>
                      <a:pt x="148019" y="-35469"/>
                      <a:pt x="291442" y="32997"/>
                    </a:cubicBezTo>
                    <a:cubicBezTo>
                      <a:pt x="434992" y="101464"/>
                      <a:pt x="490937" y="285993"/>
                      <a:pt x="490937" y="285993"/>
                    </a:cubicBezTo>
                    <a:lnTo>
                      <a:pt x="474917" y="2907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24"/>
              <p:cNvSpPr/>
              <p:nvPr/>
            </p:nvSpPr>
            <p:spPr>
              <a:xfrm>
                <a:off x="4341228" y="2216963"/>
                <a:ext cx="85443" cy="85519"/>
              </a:xfrm>
              <a:custGeom>
                <a:rect b="b" l="l" r="r" t="t"/>
                <a:pathLst>
                  <a:path extrusionOk="0" h="85519" w="85443">
                    <a:moveTo>
                      <a:pt x="85444" y="42760"/>
                    </a:moveTo>
                    <a:cubicBezTo>
                      <a:pt x="85444" y="66375"/>
                      <a:pt x="66317" y="85520"/>
                      <a:pt x="42722" y="85520"/>
                    </a:cubicBezTo>
                    <a:cubicBezTo>
                      <a:pt x="19127" y="85520"/>
                      <a:pt x="0" y="66375"/>
                      <a:pt x="0" y="42760"/>
                    </a:cubicBezTo>
                    <a:cubicBezTo>
                      <a:pt x="0" y="19144"/>
                      <a:pt x="19127" y="0"/>
                      <a:pt x="42722" y="0"/>
                    </a:cubicBezTo>
                    <a:cubicBezTo>
                      <a:pt x="66317" y="0"/>
                      <a:pt x="85444" y="19144"/>
                      <a:pt x="85444" y="42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3" name="Google Shape;1923;p24"/>
            <p:cNvGrpSpPr/>
            <p:nvPr/>
          </p:nvGrpSpPr>
          <p:grpSpPr>
            <a:xfrm>
              <a:off x="2632216" y="2014594"/>
              <a:ext cx="527860" cy="1236168"/>
              <a:chOff x="7603087" y="2346006"/>
              <a:chExt cx="777637" cy="1821108"/>
            </a:xfrm>
          </p:grpSpPr>
          <p:sp>
            <p:nvSpPr>
              <p:cNvPr id="1924" name="Google Shape;1924;p24"/>
              <p:cNvSpPr/>
              <p:nvPr/>
            </p:nvSpPr>
            <p:spPr>
              <a:xfrm>
                <a:off x="7731506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7603087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26" name="Google Shape;1926;p24"/>
              <p:cNvGrpSpPr/>
              <p:nvPr/>
            </p:nvGrpSpPr>
            <p:grpSpPr>
              <a:xfrm>
                <a:off x="7706458" y="2738225"/>
                <a:ext cx="442730" cy="1274394"/>
                <a:chOff x="7706458" y="2738225"/>
                <a:chExt cx="442730" cy="1274394"/>
              </a:xfrm>
            </p:grpSpPr>
            <p:sp>
              <p:nvSpPr>
                <p:cNvPr id="1927" name="Google Shape;1927;p24"/>
                <p:cNvSpPr/>
                <p:nvPr/>
              </p:nvSpPr>
              <p:spPr>
                <a:xfrm>
                  <a:off x="7706458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24"/>
                <p:cNvSpPr/>
                <p:nvPr/>
              </p:nvSpPr>
              <p:spPr>
                <a:xfrm>
                  <a:off x="7842125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24"/>
                <p:cNvSpPr/>
                <p:nvPr/>
              </p:nvSpPr>
              <p:spPr>
                <a:xfrm>
                  <a:off x="7977919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24"/>
                <p:cNvSpPr/>
                <p:nvPr/>
              </p:nvSpPr>
              <p:spPr>
                <a:xfrm>
                  <a:off x="8113714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31" name="Google Shape;1931;p24"/>
            <p:cNvGrpSpPr/>
            <p:nvPr/>
          </p:nvGrpSpPr>
          <p:grpSpPr>
            <a:xfrm>
              <a:off x="3275039" y="2255775"/>
              <a:ext cx="524149" cy="1239285"/>
              <a:chOff x="8550086" y="2701311"/>
              <a:chExt cx="772170" cy="1825699"/>
            </a:xfrm>
          </p:grpSpPr>
          <p:grpSp>
            <p:nvGrpSpPr>
              <p:cNvPr id="1932" name="Google Shape;1932;p24"/>
              <p:cNvGrpSpPr/>
              <p:nvPr/>
            </p:nvGrpSpPr>
            <p:grpSpPr>
              <a:xfrm>
                <a:off x="8550086" y="2701311"/>
                <a:ext cx="772170" cy="1825699"/>
                <a:chOff x="8550086" y="2701311"/>
                <a:chExt cx="772170" cy="1825699"/>
              </a:xfrm>
            </p:grpSpPr>
            <p:sp>
              <p:nvSpPr>
                <p:cNvPr id="1933" name="Google Shape;1933;p24"/>
                <p:cNvSpPr/>
                <p:nvPr/>
              </p:nvSpPr>
              <p:spPr>
                <a:xfrm>
                  <a:off x="8550086" y="2701320"/>
                  <a:ext cx="738349" cy="1825690"/>
                </a:xfrm>
                <a:custGeom>
                  <a:rect b="b" l="l" r="r" t="t"/>
                  <a:pathLst>
                    <a:path extrusionOk="0" h="1825690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4" name="Google Shape;1934;p24"/>
                <p:cNvSpPr/>
                <p:nvPr/>
              </p:nvSpPr>
              <p:spPr>
                <a:xfrm>
                  <a:off x="8550086" y="2701320"/>
                  <a:ext cx="738349" cy="77629"/>
                </a:xfrm>
                <a:custGeom>
                  <a:rect b="b" l="l" r="r" t="t"/>
                  <a:pathLst>
                    <a:path extrusionOk="0" h="77629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5" name="Google Shape;1935;p24"/>
                <p:cNvSpPr/>
                <p:nvPr/>
              </p:nvSpPr>
              <p:spPr>
                <a:xfrm>
                  <a:off x="9123280" y="2701311"/>
                  <a:ext cx="165158" cy="1825690"/>
                </a:xfrm>
                <a:custGeom>
                  <a:rect b="b" l="l" r="r" t="t"/>
                  <a:pathLst>
                    <a:path extrusionOk="0" h="1825690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24"/>
                <p:cNvSpPr/>
                <p:nvPr/>
              </p:nvSpPr>
              <p:spPr>
                <a:xfrm>
                  <a:off x="9123270" y="2701320"/>
                  <a:ext cx="198986" cy="77629"/>
                </a:xfrm>
                <a:custGeom>
                  <a:rect b="b" l="l" r="r" t="t"/>
                  <a:pathLst>
                    <a:path extrusionOk="0" h="77629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24"/>
              <p:cNvGrpSpPr/>
              <p:nvPr/>
            </p:nvGrpSpPr>
            <p:grpSpPr>
              <a:xfrm>
                <a:off x="8601425" y="2901981"/>
                <a:ext cx="465458" cy="971633"/>
                <a:chOff x="8601425" y="2901981"/>
                <a:chExt cx="465458" cy="971633"/>
              </a:xfrm>
            </p:grpSpPr>
            <p:sp>
              <p:nvSpPr>
                <p:cNvPr id="1938" name="Google Shape;1938;p24"/>
                <p:cNvSpPr/>
                <p:nvPr/>
              </p:nvSpPr>
              <p:spPr>
                <a:xfrm rot="10800000">
                  <a:off x="8601521" y="2901981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24"/>
                <p:cNvSpPr/>
                <p:nvPr/>
              </p:nvSpPr>
              <p:spPr>
                <a:xfrm rot="10800000">
                  <a:off x="8601436" y="3019112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0" name="Google Shape;1940;p24"/>
                <p:cNvSpPr/>
                <p:nvPr/>
              </p:nvSpPr>
              <p:spPr>
                <a:xfrm rot="10800000">
                  <a:off x="8601478" y="3136358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1" name="Google Shape;1941;p24"/>
                <p:cNvSpPr/>
                <p:nvPr/>
              </p:nvSpPr>
              <p:spPr>
                <a:xfrm rot="10800000">
                  <a:off x="8601512" y="325348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24"/>
                <p:cNvSpPr/>
                <p:nvPr/>
              </p:nvSpPr>
              <p:spPr>
                <a:xfrm rot="10800000">
                  <a:off x="8601427" y="3370615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3" name="Google Shape;1943;p24"/>
                <p:cNvSpPr/>
                <p:nvPr/>
              </p:nvSpPr>
              <p:spPr>
                <a:xfrm rot="10800000">
                  <a:off x="8601469" y="348787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4" name="Google Shape;1944;p24"/>
                <p:cNvSpPr/>
                <p:nvPr/>
              </p:nvSpPr>
              <p:spPr>
                <a:xfrm rot="10800000">
                  <a:off x="8601510" y="360500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24"/>
                <p:cNvSpPr/>
                <p:nvPr/>
              </p:nvSpPr>
              <p:spPr>
                <a:xfrm rot="10800000">
                  <a:off x="8601425" y="3722136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6" name="Google Shape;1946;p24"/>
                <p:cNvSpPr/>
                <p:nvPr/>
              </p:nvSpPr>
              <p:spPr>
                <a:xfrm rot="10800000">
                  <a:off x="8601467" y="383925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47" name="Google Shape;1947;p24"/>
            <p:cNvGrpSpPr/>
            <p:nvPr/>
          </p:nvGrpSpPr>
          <p:grpSpPr>
            <a:xfrm>
              <a:off x="1827543" y="2384840"/>
              <a:ext cx="210073" cy="475203"/>
              <a:chOff x="6417684" y="2891448"/>
              <a:chExt cx="309478" cy="700064"/>
            </a:xfrm>
          </p:grpSpPr>
          <p:grpSp>
            <p:nvGrpSpPr>
              <p:cNvPr id="1948" name="Google Shape;1948;p24"/>
              <p:cNvGrpSpPr/>
              <p:nvPr/>
            </p:nvGrpSpPr>
            <p:grpSpPr>
              <a:xfrm>
                <a:off x="6417684" y="2891448"/>
                <a:ext cx="309478" cy="700064"/>
                <a:chOff x="6417684" y="2891448"/>
                <a:chExt cx="309478" cy="700064"/>
              </a:xfrm>
            </p:grpSpPr>
            <p:grpSp>
              <p:nvGrpSpPr>
                <p:cNvPr id="1949" name="Google Shape;1949;p24"/>
                <p:cNvGrpSpPr/>
                <p:nvPr/>
              </p:nvGrpSpPr>
              <p:grpSpPr>
                <a:xfrm>
                  <a:off x="6417684" y="2891448"/>
                  <a:ext cx="309478" cy="562876"/>
                  <a:chOff x="6417684" y="2891448"/>
                  <a:chExt cx="309478" cy="562876"/>
                </a:xfrm>
              </p:grpSpPr>
              <p:sp>
                <p:nvSpPr>
                  <p:cNvPr id="1950" name="Google Shape;1950;p24"/>
                  <p:cNvSpPr/>
                  <p:nvPr/>
                </p:nvSpPr>
                <p:spPr>
                  <a:xfrm>
                    <a:off x="6463585" y="2891448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24"/>
                  <p:cNvSpPr/>
                  <p:nvPr/>
                </p:nvSpPr>
                <p:spPr>
                  <a:xfrm>
                    <a:off x="6441080" y="3023927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2" name="Google Shape;1952;p24"/>
                  <p:cNvSpPr/>
                  <p:nvPr/>
                </p:nvSpPr>
                <p:spPr>
                  <a:xfrm>
                    <a:off x="6417684" y="3179695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53" name="Google Shape;1953;p24"/>
                <p:cNvSpPr/>
                <p:nvPr/>
              </p:nvSpPr>
              <p:spPr>
                <a:xfrm>
                  <a:off x="6563778" y="3034999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3"/>
                      </a:lnTo>
                      <a:lnTo>
                        <a:pt x="0" y="5565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54" name="Google Shape;1954;p24"/>
              <p:cNvSpPr/>
              <p:nvPr/>
            </p:nvSpPr>
            <p:spPr>
              <a:xfrm rot="-2797154">
                <a:off x="6559316" y="3144324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 rot="-2700000">
                <a:off x="6539380" y="308266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 rot="-3022674">
                <a:off x="6527359" y="3290316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 rot="-2663559">
                <a:off x="6560942" y="3301413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8" name="Google Shape;1958;p24"/>
            <p:cNvSpPr/>
            <p:nvPr/>
          </p:nvSpPr>
          <p:spPr>
            <a:xfrm>
              <a:off x="-985258" y="2702287"/>
              <a:ext cx="386427" cy="208123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499" y="128661"/>
                    <a:pt x="445651" y="145078"/>
                  </a:cubicBezTo>
                  <a:cubicBezTo>
                    <a:pt x="427977" y="62231"/>
                    <a:pt x="354485" y="0"/>
                    <a:pt x="266372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7" y="176893"/>
                    <a:pt x="80735" y="176639"/>
                    <a:pt x="79464" y="176639"/>
                  </a:cubicBezTo>
                  <a:cubicBezTo>
                    <a:pt x="67766" y="176639"/>
                    <a:pt x="56450" y="178166"/>
                    <a:pt x="45770" y="181220"/>
                  </a:cubicBezTo>
                  <a:cubicBezTo>
                    <a:pt x="-24925" y="200818"/>
                    <a:pt x="-9667" y="305936"/>
                    <a:pt x="63698" y="305936"/>
                  </a:cubicBezTo>
                  <a:lnTo>
                    <a:pt x="476293" y="3059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24"/>
            <p:cNvSpPr/>
            <p:nvPr/>
          </p:nvSpPr>
          <p:spPr>
            <a:xfrm>
              <a:off x="3250525" y="1764464"/>
              <a:ext cx="386427" cy="208123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500" y="128661"/>
                    <a:pt x="445651" y="145078"/>
                  </a:cubicBezTo>
                  <a:cubicBezTo>
                    <a:pt x="427977" y="62231"/>
                    <a:pt x="354486" y="0"/>
                    <a:pt x="266371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6" y="176893"/>
                    <a:pt x="80735" y="176766"/>
                    <a:pt x="79464" y="176766"/>
                  </a:cubicBezTo>
                  <a:cubicBezTo>
                    <a:pt x="67766" y="176766"/>
                    <a:pt x="56450" y="178293"/>
                    <a:pt x="45770" y="181347"/>
                  </a:cubicBezTo>
                  <a:cubicBezTo>
                    <a:pt x="-24925" y="200945"/>
                    <a:pt x="-9667" y="306063"/>
                    <a:pt x="63697" y="306063"/>
                  </a:cubicBezTo>
                  <a:lnTo>
                    <a:pt x="476293" y="3060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0" name="Google Shape;1960;p24"/>
            <p:cNvGrpSpPr/>
            <p:nvPr/>
          </p:nvGrpSpPr>
          <p:grpSpPr>
            <a:xfrm>
              <a:off x="700035" y="2265197"/>
              <a:ext cx="995219" cy="798802"/>
              <a:chOff x="4756621" y="2715191"/>
              <a:chExt cx="1466145" cy="1176785"/>
            </a:xfrm>
          </p:grpSpPr>
          <p:sp>
            <p:nvSpPr>
              <p:cNvPr id="1961" name="Google Shape;1961;p24"/>
              <p:cNvSpPr/>
              <p:nvPr/>
            </p:nvSpPr>
            <p:spPr>
              <a:xfrm>
                <a:off x="5015367" y="2715191"/>
                <a:ext cx="720294" cy="442996"/>
              </a:xfrm>
              <a:custGeom>
                <a:rect b="b" l="l" r="r" t="t"/>
                <a:pathLst>
                  <a:path extrusionOk="0" h="442996" w="720294">
                    <a:moveTo>
                      <a:pt x="229248" y="442997"/>
                    </a:moveTo>
                    <a:lnTo>
                      <a:pt x="0" y="0"/>
                    </a:lnTo>
                    <a:lnTo>
                      <a:pt x="461548" y="0"/>
                    </a:lnTo>
                    <a:lnTo>
                      <a:pt x="720294" y="251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5264196" y="2966914"/>
                <a:ext cx="471465" cy="925062"/>
              </a:xfrm>
              <a:custGeom>
                <a:rect b="b" l="l" r="r" t="t"/>
                <a:pathLst>
                  <a:path extrusionOk="0" h="925062" w="471465">
                    <a:moveTo>
                      <a:pt x="0" y="0"/>
                    </a:moveTo>
                    <a:lnTo>
                      <a:pt x="471465" y="0"/>
                    </a:lnTo>
                    <a:lnTo>
                      <a:pt x="471465" y="925062"/>
                    </a:lnTo>
                    <a:lnTo>
                      <a:pt x="0" y="9250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4756621" y="2715191"/>
                <a:ext cx="517365" cy="1176785"/>
              </a:xfrm>
              <a:custGeom>
                <a:rect b="b" l="l" r="r" t="t"/>
                <a:pathLst>
                  <a:path extrusionOk="0" h="1176785" w="517365">
                    <a:moveTo>
                      <a:pt x="517366" y="1176785"/>
                    </a:moveTo>
                    <a:lnTo>
                      <a:pt x="258747" y="1176785"/>
                    </a:lnTo>
                    <a:lnTo>
                      <a:pt x="0" y="1176785"/>
                    </a:lnTo>
                    <a:lnTo>
                      <a:pt x="0" y="562622"/>
                    </a:lnTo>
                    <a:lnTo>
                      <a:pt x="0" y="251850"/>
                    </a:lnTo>
                    <a:lnTo>
                      <a:pt x="258747" y="0"/>
                    </a:lnTo>
                    <a:lnTo>
                      <a:pt x="517366" y="251850"/>
                    </a:lnTo>
                    <a:lnTo>
                      <a:pt x="517366" y="5626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4" name="Google Shape;1964;p24"/>
              <p:cNvGrpSpPr/>
              <p:nvPr/>
            </p:nvGrpSpPr>
            <p:grpSpPr>
              <a:xfrm>
                <a:off x="4870673" y="2994402"/>
                <a:ext cx="289515" cy="168621"/>
                <a:chOff x="4870673" y="2994402"/>
                <a:chExt cx="289515" cy="168621"/>
              </a:xfrm>
            </p:grpSpPr>
            <p:sp>
              <p:nvSpPr>
                <p:cNvPr id="1965" name="Google Shape;1965;p24"/>
                <p:cNvSpPr/>
                <p:nvPr/>
              </p:nvSpPr>
              <p:spPr>
                <a:xfrm>
                  <a:off x="4870673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24"/>
                <p:cNvSpPr/>
                <p:nvPr/>
              </p:nvSpPr>
              <p:spPr>
                <a:xfrm>
                  <a:off x="5067116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24"/>
              <p:cNvGrpSpPr/>
              <p:nvPr/>
            </p:nvGrpSpPr>
            <p:grpSpPr>
              <a:xfrm>
                <a:off x="4870673" y="3248925"/>
                <a:ext cx="289515" cy="168621"/>
                <a:chOff x="4870673" y="3248925"/>
                <a:chExt cx="289515" cy="168621"/>
              </a:xfrm>
            </p:grpSpPr>
            <p:sp>
              <p:nvSpPr>
                <p:cNvPr id="1968" name="Google Shape;1968;p24"/>
                <p:cNvSpPr/>
                <p:nvPr/>
              </p:nvSpPr>
              <p:spPr>
                <a:xfrm>
                  <a:off x="4870673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24"/>
                <p:cNvSpPr/>
                <p:nvPr/>
              </p:nvSpPr>
              <p:spPr>
                <a:xfrm>
                  <a:off x="5067116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24"/>
              <p:cNvGrpSpPr/>
              <p:nvPr/>
            </p:nvGrpSpPr>
            <p:grpSpPr>
              <a:xfrm>
                <a:off x="4870673" y="3503575"/>
                <a:ext cx="289515" cy="168621"/>
                <a:chOff x="4870673" y="3503575"/>
                <a:chExt cx="289515" cy="168621"/>
              </a:xfrm>
            </p:grpSpPr>
            <p:sp>
              <p:nvSpPr>
                <p:cNvPr id="1971" name="Google Shape;1971;p24"/>
                <p:cNvSpPr/>
                <p:nvPr/>
              </p:nvSpPr>
              <p:spPr>
                <a:xfrm>
                  <a:off x="4870673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24"/>
                <p:cNvSpPr/>
                <p:nvPr/>
              </p:nvSpPr>
              <p:spPr>
                <a:xfrm>
                  <a:off x="5067116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24"/>
              <p:cNvGrpSpPr/>
              <p:nvPr/>
            </p:nvGrpSpPr>
            <p:grpSpPr>
              <a:xfrm>
                <a:off x="5551932" y="3235944"/>
                <a:ext cx="670834" cy="655014"/>
                <a:chOff x="5551932" y="3235944"/>
                <a:chExt cx="670834" cy="655014"/>
              </a:xfrm>
            </p:grpSpPr>
            <p:grpSp>
              <p:nvGrpSpPr>
                <p:cNvPr id="1974" name="Google Shape;1974;p24"/>
                <p:cNvGrpSpPr/>
                <p:nvPr/>
              </p:nvGrpSpPr>
              <p:grpSpPr>
                <a:xfrm>
                  <a:off x="5551932" y="3235944"/>
                  <a:ext cx="670834" cy="655013"/>
                  <a:chOff x="5551932" y="3235944"/>
                  <a:chExt cx="670834" cy="655013"/>
                </a:xfrm>
              </p:grpSpPr>
              <p:sp>
                <p:nvSpPr>
                  <p:cNvPr id="1975" name="Google Shape;1975;p24"/>
                  <p:cNvSpPr/>
                  <p:nvPr/>
                </p:nvSpPr>
                <p:spPr>
                  <a:xfrm>
                    <a:off x="5551932" y="3235944"/>
                    <a:ext cx="670833" cy="442996"/>
                  </a:xfrm>
                  <a:custGeom>
                    <a:rect b="b" l="l" r="r" t="t"/>
                    <a:pathLst>
                      <a:path extrusionOk="0" h="442996" w="670833">
                        <a:moveTo>
                          <a:pt x="213482" y="442997"/>
                        </a:moveTo>
                        <a:lnTo>
                          <a:pt x="0" y="0"/>
                        </a:lnTo>
                        <a:lnTo>
                          <a:pt x="429888" y="0"/>
                        </a:lnTo>
                        <a:lnTo>
                          <a:pt x="670834" y="251977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24"/>
                  <p:cNvSpPr/>
                  <p:nvPr/>
                </p:nvSpPr>
                <p:spPr>
                  <a:xfrm>
                    <a:off x="5783724" y="3487794"/>
                    <a:ext cx="439042" cy="403163"/>
                  </a:xfrm>
                  <a:custGeom>
                    <a:rect b="b" l="l" r="r" t="t"/>
                    <a:pathLst>
                      <a:path extrusionOk="0" h="403163" w="439042">
                        <a:moveTo>
                          <a:pt x="0" y="0"/>
                        </a:moveTo>
                        <a:lnTo>
                          <a:pt x="439043" y="0"/>
                        </a:lnTo>
                        <a:lnTo>
                          <a:pt x="439043" y="403164"/>
                        </a:lnTo>
                        <a:lnTo>
                          <a:pt x="0" y="40316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1977;p24"/>
                  <p:cNvSpPr/>
                  <p:nvPr/>
                </p:nvSpPr>
                <p:spPr>
                  <a:xfrm>
                    <a:off x="5551932" y="3235944"/>
                    <a:ext cx="240945" cy="655013"/>
                  </a:xfrm>
                  <a:custGeom>
                    <a:rect b="b" l="l" r="r" t="t"/>
                    <a:pathLst>
                      <a:path extrusionOk="0" h="655013" w="240945">
                        <a:moveTo>
                          <a:pt x="240946" y="655014"/>
                        </a:moveTo>
                        <a:lnTo>
                          <a:pt x="0" y="655014"/>
                        </a:lnTo>
                        <a:lnTo>
                          <a:pt x="0" y="0"/>
                        </a:lnTo>
                        <a:lnTo>
                          <a:pt x="240946" y="251977"/>
                        </a:lnTo>
                        <a:lnTo>
                          <a:pt x="240946" y="56262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78" name="Google Shape;1978;p24"/>
                <p:cNvSpPr/>
                <p:nvPr/>
              </p:nvSpPr>
              <p:spPr>
                <a:xfrm>
                  <a:off x="5949398" y="3641399"/>
                  <a:ext cx="137956" cy="249559"/>
                </a:xfrm>
                <a:custGeom>
                  <a:rect b="b" l="l" r="r" t="t"/>
                  <a:pathLst>
                    <a:path extrusionOk="0" h="249559" w="137956">
                      <a:moveTo>
                        <a:pt x="69041" y="0"/>
                      </a:moveTo>
                      <a:cubicBezTo>
                        <a:pt x="30897" y="0"/>
                        <a:pt x="0" y="30924"/>
                        <a:pt x="0" y="69103"/>
                      </a:cubicBezTo>
                      <a:lnTo>
                        <a:pt x="0" y="249559"/>
                      </a:lnTo>
                      <a:lnTo>
                        <a:pt x="137956" y="249559"/>
                      </a:lnTo>
                      <a:lnTo>
                        <a:pt x="137956" y="69103"/>
                      </a:lnTo>
                      <a:cubicBezTo>
                        <a:pt x="138083" y="30924"/>
                        <a:pt x="107186" y="0"/>
                        <a:pt x="690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79" name="Google Shape;1979;p24"/>
            <p:cNvSpPr/>
            <p:nvPr/>
          </p:nvSpPr>
          <p:spPr>
            <a:xfrm>
              <a:off x="-828824" y="3362484"/>
              <a:ext cx="5013105" cy="757008"/>
            </a:xfrm>
            <a:custGeom>
              <a:rect b="b" l="l" r="r" t="t"/>
              <a:pathLst>
                <a:path extrusionOk="0" h="1113247" w="7372213">
                  <a:moveTo>
                    <a:pt x="2864" y="1029128"/>
                  </a:moveTo>
                  <a:cubicBezTo>
                    <a:pt x="-33246" y="819528"/>
                    <a:pt x="281573" y="702830"/>
                    <a:pt x="414697" y="611965"/>
                  </a:cubicBezTo>
                  <a:cubicBezTo>
                    <a:pt x="615718" y="474778"/>
                    <a:pt x="792581" y="303229"/>
                    <a:pt x="1004919" y="182585"/>
                  </a:cubicBezTo>
                  <a:cubicBezTo>
                    <a:pt x="1608872" y="-160638"/>
                    <a:pt x="2304882" y="78486"/>
                    <a:pt x="2951684" y="115264"/>
                  </a:cubicBezTo>
                  <a:cubicBezTo>
                    <a:pt x="3263070" y="132954"/>
                    <a:pt x="3505414" y="152934"/>
                    <a:pt x="3797601" y="275105"/>
                  </a:cubicBezTo>
                  <a:cubicBezTo>
                    <a:pt x="3972175" y="348152"/>
                    <a:pt x="4169255" y="351843"/>
                    <a:pt x="4354510" y="330590"/>
                  </a:cubicBezTo>
                  <a:cubicBezTo>
                    <a:pt x="4587445" y="303865"/>
                    <a:pt x="4815803" y="239344"/>
                    <a:pt x="5049883" y="226745"/>
                  </a:cubicBezTo>
                  <a:cubicBezTo>
                    <a:pt x="5298203" y="213383"/>
                    <a:pt x="5527197" y="284394"/>
                    <a:pt x="5770178" y="308701"/>
                  </a:cubicBezTo>
                  <a:cubicBezTo>
                    <a:pt x="6040240" y="335681"/>
                    <a:pt x="6312719" y="331481"/>
                    <a:pt x="6583417" y="349934"/>
                  </a:cubicBezTo>
                  <a:cubicBezTo>
                    <a:pt x="6891370" y="371059"/>
                    <a:pt x="7158762" y="504684"/>
                    <a:pt x="7309687" y="784404"/>
                  </a:cubicBezTo>
                  <a:cubicBezTo>
                    <a:pt x="7354952" y="868397"/>
                    <a:pt x="7422722" y="1003166"/>
                    <a:pt x="7312739" y="1050508"/>
                  </a:cubicBezTo>
                  <a:cubicBezTo>
                    <a:pt x="7207842" y="1095685"/>
                    <a:pt x="7000464" y="1066797"/>
                    <a:pt x="6884123" y="1071124"/>
                  </a:cubicBezTo>
                  <a:cubicBezTo>
                    <a:pt x="6610372" y="1081305"/>
                    <a:pt x="6336750" y="1041472"/>
                    <a:pt x="6067704" y="1079396"/>
                  </a:cubicBezTo>
                  <a:cubicBezTo>
                    <a:pt x="5801965" y="1116811"/>
                    <a:pt x="5532538" y="1092249"/>
                    <a:pt x="5262475" y="1092249"/>
                  </a:cubicBezTo>
                  <a:cubicBezTo>
                    <a:pt x="4992794" y="1092249"/>
                    <a:pt x="4740277" y="1105230"/>
                    <a:pt x="4474538" y="1060561"/>
                  </a:cubicBezTo>
                  <a:cubicBezTo>
                    <a:pt x="4367098" y="1042490"/>
                    <a:pt x="4275551" y="995149"/>
                    <a:pt x="4164678" y="997439"/>
                  </a:cubicBezTo>
                  <a:cubicBezTo>
                    <a:pt x="4066010" y="999476"/>
                    <a:pt x="3980567" y="1039436"/>
                    <a:pt x="3888003" y="1050126"/>
                  </a:cubicBezTo>
                  <a:cubicBezTo>
                    <a:pt x="3338596" y="1113629"/>
                    <a:pt x="2772024" y="1029000"/>
                    <a:pt x="2224905" y="1029000"/>
                  </a:cubicBezTo>
                  <a:cubicBezTo>
                    <a:pt x="1637862" y="1029000"/>
                    <a:pt x="1038867" y="1067051"/>
                    <a:pt x="452206" y="1092758"/>
                  </a:cubicBezTo>
                  <a:cubicBezTo>
                    <a:pt x="341460" y="1097594"/>
                    <a:pt x="223212" y="1082450"/>
                    <a:pt x="117806" y="111324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0" name="Google Shape;1980;p24"/>
            <p:cNvGrpSpPr/>
            <p:nvPr/>
          </p:nvGrpSpPr>
          <p:grpSpPr>
            <a:xfrm>
              <a:off x="-665770" y="2117479"/>
              <a:ext cx="707873" cy="1450230"/>
              <a:chOff x="2744541" y="2497575"/>
              <a:chExt cx="1042833" cy="2136461"/>
            </a:xfrm>
          </p:grpSpPr>
          <p:sp>
            <p:nvSpPr>
              <p:cNvPr id="1981" name="Google Shape;1981;p24"/>
              <p:cNvSpPr/>
              <p:nvPr/>
            </p:nvSpPr>
            <p:spPr>
              <a:xfrm>
                <a:off x="3250678" y="2919191"/>
                <a:ext cx="267011" cy="1714845"/>
              </a:xfrm>
              <a:custGeom>
                <a:rect b="b" l="l" r="r" t="t"/>
                <a:pathLst>
                  <a:path extrusionOk="0" h="1714845" w="267011">
                    <a:moveTo>
                      <a:pt x="85444" y="44669"/>
                    </a:moveTo>
                    <a:lnTo>
                      <a:pt x="0" y="1714846"/>
                    </a:lnTo>
                    <a:lnTo>
                      <a:pt x="267011" y="1714846"/>
                    </a:lnTo>
                    <a:lnTo>
                      <a:pt x="181568" y="44669"/>
                    </a:lnTo>
                    <a:cubicBezTo>
                      <a:pt x="177245" y="-14890"/>
                      <a:pt x="89894" y="-14890"/>
                      <a:pt x="85444" y="44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3198420" y="2898829"/>
                <a:ext cx="399880" cy="98754"/>
              </a:xfrm>
              <a:custGeom>
                <a:rect b="b" l="l" r="r" t="t"/>
                <a:pathLst>
                  <a:path extrusionOk="0" h="98754" w="399880">
                    <a:moveTo>
                      <a:pt x="350547" y="98755"/>
                    </a:moveTo>
                    <a:lnTo>
                      <a:pt x="0" y="98755"/>
                    </a:lnTo>
                    <a:lnTo>
                      <a:pt x="0" y="0"/>
                    </a:lnTo>
                    <a:lnTo>
                      <a:pt x="350547" y="0"/>
                    </a:lnTo>
                    <a:cubicBezTo>
                      <a:pt x="377757" y="0"/>
                      <a:pt x="399881" y="22144"/>
                      <a:pt x="399881" y="49377"/>
                    </a:cubicBezTo>
                    <a:lnTo>
                      <a:pt x="399881" y="49377"/>
                    </a:lnTo>
                    <a:cubicBezTo>
                      <a:pt x="399754" y="76739"/>
                      <a:pt x="377757" y="98755"/>
                      <a:pt x="350547" y="98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2744541" y="2497575"/>
                <a:ext cx="447267" cy="463611"/>
              </a:xfrm>
              <a:custGeom>
                <a:rect b="b" l="l" r="r" t="t"/>
                <a:pathLst>
                  <a:path extrusionOk="0" h="463611" w="447267">
                    <a:moveTo>
                      <a:pt x="447267" y="444268"/>
                    </a:moveTo>
                    <a:cubicBezTo>
                      <a:pt x="447267" y="444268"/>
                      <a:pt x="26407" y="-8655"/>
                      <a:pt x="10640" y="126"/>
                    </a:cubicBezTo>
                    <a:cubicBezTo>
                      <a:pt x="-5126" y="8907"/>
                      <a:pt x="-20892" y="187964"/>
                      <a:pt x="101806" y="324897"/>
                    </a:cubicBezTo>
                    <a:cubicBezTo>
                      <a:pt x="224631" y="461830"/>
                      <a:pt x="447267" y="463612"/>
                      <a:pt x="447267" y="463612"/>
                    </a:cubicBezTo>
                    <a:lnTo>
                      <a:pt x="447267" y="44426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2984375" y="2950752"/>
                <a:ext cx="280043" cy="595410"/>
              </a:xfrm>
              <a:custGeom>
                <a:rect b="b" l="l" r="r" t="t"/>
                <a:pathLst>
                  <a:path extrusionOk="0" h="595410" w="280043">
                    <a:moveTo>
                      <a:pt x="212392" y="8272"/>
                    </a:moveTo>
                    <a:cubicBezTo>
                      <a:pt x="212392" y="8272"/>
                      <a:pt x="-14059" y="583748"/>
                      <a:pt x="690" y="594310"/>
                    </a:cubicBezTo>
                    <a:cubicBezTo>
                      <a:pt x="15440" y="604746"/>
                      <a:pt x="183530" y="541751"/>
                      <a:pt x="253970" y="371730"/>
                    </a:cubicBezTo>
                    <a:cubicBezTo>
                      <a:pt x="324410" y="201836"/>
                      <a:pt x="229811" y="0"/>
                      <a:pt x="229811" y="0"/>
                    </a:cubicBezTo>
                    <a:lnTo>
                      <a:pt x="212392" y="82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3189138" y="2650830"/>
                <a:ext cx="598236" cy="290249"/>
              </a:xfrm>
              <a:custGeom>
                <a:rect b="b" l="l" r="r" t="t"/>
                <a:pathLst>
                  <a:path extrusionOk="0" h="290249" w="598236">
                    <a:moveTo>
                      <a:pt x="17801" y="290250"/>
                    </a:moveTo>
                    <a:cubicBezTo>
                      <a:pt x="17801" y="290250"/>
                      <a:pt x="600012" y="83068"/>
                      <a:pt x="598232" y="65125"/>
                    </a:cubicBezTo>
                    <a:cubicBezTo>
                      <a:pt x="596452" y="47181"/>
                      <a:pt x="438534" y="-38339"/>
                      <a:pt x="264214" y="20201"/>
                    </a:cubicBezTo>
                    <a:cubicBezTo>
                      <a:pt x="89894" y="78741"/>
                      <a:pt x="0" y="282614"/>
                      <a:pt x="0" y="282614"/>
                    </a:cubicBezTo>
                    <a:lnTo>
                      <a:pt x="17801" y="290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3150612" y="2898829"/>
                <a:ext cx="98666" cy="98754"/>
              </a:xfrm>
              <a:custGeom>
                <a:rect b="b" l="l" r="r" t="t"/>
                <a:pathLst>
                  <a:path extrusionOk="0" h="98754" w="98666">
                    <a:moveTo>
                      <a:pt x="98667" y="49377"/>
                    </a:moveTo>
                    <a:cubicBezTo>
                      <a:pt x="98667" y="76648"/>
                      <a:pt x="76580" y="98755"/>
                      <a:pt x="49333" y="98755"/>
                    </a:cubicBezTo>
                    <a:cubicBezTo>
                      <a:pt x="22087" y="98755"/>
                      <a:pt x="0" y="76648"/>
                      <a:pt x="0" y="49377"/>
                    </a:cubicBezTo>
                    <a:cubicBezTo>
                      <a:pt x="0" y="22107"/>
                      <a:pt x="22087" y="0"/>
                      <a:pt x="49333" y="0"/>
                    </a:cubicBezTo>
                    <a:cubicBezTo>
                      <a:pt x="76580" y="0"/>
                      <a:pt x="98667" y="22107"/>
                      <a:pt x="98667" y="49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7" name="Google Shape;1987;p24"/>
            <p:cNvGrpSpPr/>
            <p:nvPr/>
          </p:nvGrpSpPr>
          <p:grpSpPr>
            <a:xfrm>
              <a:off x="36170" y="2588190"/>
              <a:ext cx="834495" cy="945484"/>
              <a:chOff x="3778624" y="3191021"/>
              <a:chExt cx="1229368" cy="1392875"/>
            </a:xfrm>
          </p:grpSpPr>
          <p:sp>
            <p:nvSpPr>
              <p:cNvPr id="1988" name="Google Shape;1988;p24"/>
              <p:cNvSpPr/>
              <p:nvPr/>
            </p:nvSpPr>
            <p:spPr>
              <a:xfrm>
                <a:off x="3778979" y="3191021"/>
                <a:ext cx="940387" cy="589219"/>
              </a:xfrm>
              <a:custGeom>
                <a:rect b="b" l="l" r="r" t="t"/>
                <a:pathLst>
                  <a:path extrusionOk="0" h="589219" w="940387">
                    <a:moveTo>
                      <a:pt x="684184" y="589220"/>
                    </a:moveTo>
                    <a:lnTo>
                      <a:pt x="940388" y="255"/>
                    </a:lnTo>
                    <a:lnTo>
                      <a:pt x="288881" y="0"/>
                    </a:lnTo>
                    <a:lnTo>
                      <a:pt x="0" y="3985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 rot="10800000">
                <a:off x="3778624" y="3589544"/>
                <a:ext cx="662441" cy="994037"/>
              </a:xfrm>
              <a:custGeom>
                <a:rect b="b" l="l" r="r" t="t"/>
                <a:pathLst>
                  <a:path extrusionOk="0" h="994037" w="662441">
                    <a:moveTo>
                      <a:pt x="0" y="0"/>
                    </a:moveTo>
                    <a:lnTo>
                      <a:pt x="662442" y="0"/>
                    </a:lnTo>
                    <a:lnTo>
                      <a:pt x="662442" y="994038"/>
                    </a:lnTo>
                    <a:lnTo>
                      <a:pt x="0" y="9940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>
                <a:off x="4430104" y="3191276"/>
                <a:ext cx="577888" cy="1392620"/>
              </a:xfrm>
              <a:custGeom>
                <a:rect b="b" l="l" r="r" t="t"/>
                <a:pathLst>
                  <a:path extrusionOk="0" h="1392620" w="577888">
                    <a:moveTo>
                      <a:pt x="0" y="1392238"/>
                    </a:moveTo>
                    <a:lnTo>
                      <a:pt x="288754" y="1392493"/>
                    </a:lnTo>
                    <a:lnTo>
                      <a:pt x="577507" y="1392620"/>
                    </a:lnTo>
                    <a:lnTo>
                      <a:pt x="577634" y="748424"/>
                    </a:lnTo>
                    <a:lnTo>
                      <a:pt x="577888" y="398709"/>
                    </a:lnTo>
                    <a:lnTo>
                      <a:pt x="289262" y="0"/>
                    </a:lnTo>
                    <a:lnTo>
                      <a:pt x="381" y="398455"/>
                    </a:lnTo>
                    <a:lnTo>
                      <a:pt x="127" y="74816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24"/>
              <p:cNvSpPr/>
              <p:nvPr/>
            </p:nvSpPr>
            <p:spPr>
              <a:xfrm rot="10800000">
                <a:off x="4517991" y="3730418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24"/>
              <p:cNvSpPr/>
              <p:nvPr/>
            </p:nvSpPr>
            <p:spPr>
              <a:xfrm rot="10800000">
                <a:off x="4517985" y="3854077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3" y="0"/>
                    </a:lnTo>
                    <a:lnTo>
                      <a:pt x="428743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 rot="10800000">
                <a:off x="4517965" y="3977597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 rot="10800000">
                <a:off x="4517819" y="4101130"/>
                <a:ext cx="428743" cy="31688"/>
              </a:xfrm>
              <a:custGeom>
                <a:rect b="b" l="l" r="r" t="t"/>
                <a:pathLst>
                  <a:path extrusionOk="0" h="31688" w="428743">
                    <a:moveTo>
                      <a:pt x="0" y="0"/>
                    </a:moveTo>
                    <a:lnTo>
                      <a:pt x="428744" y="0"/>
                    </a:lnTo>
                    <a:lnTo>
                      <a:pt x="428744" y="31688"/>
                    </a:lnTo>
                    <a:lnTo>
                      <a:pt x="0" y="3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5" name="Google Shape;1995;p24"/>
            <p:cNvGrpSpPr/>
            <p:nvPr/>
          </p:nvGrpSpPr>
          <p:grpSpPr>
            <a:xfrm>
              <a:off x="2132150" y="2926906"/>
              <a:ext cx="1312489" cy="740923"/>
              <a:chOff x="6866390" y="3690013"/>
              <a:chExt cx="1933542" cy="1091519"/>
            </a:xfrm>
          </p:grpSpPr>
          <p:sp>
            <p:nvSpPr>
              <p:cNvPr id="1996" name="Google Shape;1996;p24"/>
              <p:cNvSpPr/>
              <p:nvPr/>
            </p:nvSpPr>
            <p:spPr>
              <a:xfrm>
                <a:off x="7305687" y="3690013"/>
                <a:ext cx="1494244" cy="598636"/>
              </a:xfrm>
              <a:custGeom>
                <a:rect b="b" l="l" r="r" t="t"/>
                <a:pathLst>
                  <a:path extrusionOk="0" h="598636" w="1494244">
                    <a:moveTo>
                      <a:pt x="389328" y="598637"/>
                    </a:moveTo>
                    <a:lnTo>
                      <a:pt x="0" y="0"/>
                    </a:lnTo>
                    <a:lnTo>
                      <a:pt x="1054948" y="0"/>
                    </a:lnTo>
                    <a:lnTo>
                      <a:pt x="1494245" y="3404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7728328" y="4030309"/>
                <a:ext cx="1071604" cy="751223"/>
              </a:xfrm>
              <a:custGeom>
                <a:rect b="b" l="l" r="r" t="t"/>
                <a:pathLst>
                  <a:path extrusionOk="0" h="751223" w="1071604">
                    <a:moveTo>
                      <a:pt x="0" y="0"/>
                    </a:moveTo>
                    <a:lnTo>
                      <a:pt x="1071605" y="0"/>
                    </a:lnTo>
                    <a:lnTo>
                      <a:pt x="1071605" y="751223"/>
                    </a:lnTo>
                    <a:lnTo>
                      <a:pt x="0" y="7512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6866390" y="3690013"/>
                <a:ext cx="878593" cy="1091519"/>
              </a:xfrm>
              <a:custGeom>
                <a:rect b="b" l="l" r="r" t="t"/>
                <a:pathLst>
                  <a:path extrusionOk="0" h="1091519" w="878593">
                    <a:moveTo>
                      <a:pt x="878594" y="1091520"/>
                    </a:moveTo>
                    <a:lnTo>
                      <a:pt x="439297" y="1091520"/>
                    </a:lnTo>
                    <a:lnTo>
                      <a:pt x="0" y="1091520"/>
                    </a:lnTo>
                    <a:lnTo>
                      <a:pt x="0" y="760259"/>
                    </a:lnTo>
                    <a:lnTo>
                      <a:pt x="0" y="340424"/>
                    </a:lnTo>
                    <a:lnTo>
                      <a:pt x="439297" y="0"/>
                    </a:lnTo>
                    <a:lnTo>
                      <a:pt x="878594" y="340424"/>
                    </a:lnTo>
                    <a:lnTo>
                      <a:pt x="878594" y="7602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7863359" y="4191676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>
                <a:off x="7863359" y="4331155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24"/>
              <p:cNvSpPr/>
              <p:nvPr/>
            </p:nvSpPr>
            <p:spPr>
              <a:xfrm>
                <a:off x="7863359" y="4470633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7863359" y="4610111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03" name="Google Shape;2003;p24"/>
              <p:cNvGrpSpPr/>
              <p:nvPr/>
            </p:nvGrpSpPr>
            <p:grpSpPr>
              <a:xfrm>
                <a:off x="6962006" y="4085540"/>
                <a:ext cx="626076" cy="370712"/>
                <a:chOff x="6962006" y="4085540"/>
                <a:chExt cx="626076" cy="370712"/>
              </a:xfrm>
            </p:grpSpPr>
            <p:sp>
              <p:nvSpPr>
                <p:cNvPr id="2004" name="Google Shape;2004;p24"/>
                <p:cNvSpPr/>
                <p:nvPr/>
              </p:nvSpPr>
              <p:spPr>
                <a:xfrm>
                  <a:off x="696200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714433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732679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750912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6963659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7146116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7328447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7510904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12" name="Google Shape;2012;p24"/>
            <p:cNvGrpSpPr/>
            <p:nvPr/>
          </p:nvGrpSpPr>
          <p:grpSpPr>
            <a:xfrm>
              <a:off x="3241983" y="3086373"/>
              <a:ext cx="635142" cy="960514"/>
              <a:chOff x="8501388" y="3924937"/>
              <a:chExt cx="935683" cy="1415018"/>
            </a:xfrm>
          </p:grpSpPr>
          <p:grpSp>
            <p:nvGrpSpPr>
              <p:cNvPr id="2013" name="Google Shape;2013;p24"/>
              <p:cNvGrpSpPr/>
              <p:nvPr/>
            </p:nvGrpSpPr>
            <p:grpSpPr>
              <a:xfrm>
                <a:off x="8501388" y="3924937"/>
                <a:ext cx="935683" cy="1415018"/>
                <a:chOff x="8501388" y="3924937"/>
                <a:chExt cx="935683" cy="1415018"/>
              </a:xfrm>
            </p:grpSpPr>
            <p:sp>
              <p:nvSpPr>
                <p:cNvPr id="2014" name="Google Shape;2014;p24"/>
                <p:cNvSpPr/>
                <p:nvPr/>
              </p:nvSpPr>
              <p:spPr>
                <a:xfrm>
                  <a:off x="8501388" y="3924937"/>
                  <a:ext cx="935683" cy="483592"/>
                </a:xfrm>
                <a:custGeom>
                  <a:rect b="b" l="l" r="r" t="t"/>
                  <a:pathLst>
                    <a:path extrusionOk="0" h="483592" w="935683">
                      <a:moveTo>
                        <a:pt x="233063" y="483593"/>
                      </a:moveTo>
                      <a:lnTo>
                        <a:pt x="0" y="0"/>
                      </a:lnTo>
                      <a:lnTo>
                        <a:pt x="672614" y="0"/>
                      </a:lnTo>
                      <a:lnTo>
                        <a:pt x="935684" y="2750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8754413" y="4199821"/>
                  <a:ext cx="682658" cy="1140133"/>
                </a:xfrm>
                <a:custGeom>
                  <a:rect b="b" l="l" r="r" t="t"/>
                  <a:pathLst>
                    <a:path extrusionOk="0" h="1140133" w="682658">
                      <a:moveTo>
                        <a:pt x="0" y="0"/>
                      </a:moveTo>
                      <a:lnTo>
                        <a:pt x="682659" y="0"/>
                      </a:lnTo>
                      <a:lnTo>
                        <a:pt x="682659" y="1140134"/>
                      </a:lnTo>
                      <a:lnTo>
                        <a:pt x="0" y="11401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8501388" y="3924937"/>
                  <a:ext cx="262942" cy="1415018"/>
                </a:xfrm>
                <a:custGeom>
                  <a:rect b="b" l="l" r="r" t="t"/>
                  <a:pathLst>
                    <a:path extrusionOk="0" h="1415018" w="262942">
                      <a:moveTo>
                        <a:pt x="262942" y="1415018"/>
                      </a:moveTo>
                      <a:lnTo>
                        <a:pt x="0" y="1415018"/>
                      </a:lnTo>
                      <a:lnTo>
                        <a:pt x="0" y="0"/>
                      </a:lnTo>
                      <a:lnTo>
                        <a:pt x="262942" y="275011"/>
                      </a:lnTo>
                      <a:lnTo>
                        <a:pt x="262942" y="131422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7" name="Google Shape;2017;p24"/>
              <p:cNvGrpSpPr/>
              <p:nvPr/>
            </p:nvGrpSpPr>
            <p:grpSpPr>
              <a:xfrm>
                <a:off x="8838331" y="4291831"/>
                <a:ext cx="517365" cy="104608"/>
                <a:chOff x="8838331" y="4291831"/>
                <a:chExt cx="517365" cy="104608"/>
              </a:xfrm>
            </p:grpSpPr>
            <p:sp>
              <p:nvSpPr>
                <p:cNvPr id="2018" name="Google Shape;2018;p24"/>
                <p:cNvSpPr/>
                <p:nvPr/>
              </p:nvSpPr>
              <p:spPr>
                <a:xfrm>
                  <a:off x="8838331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895467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907101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918735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930369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23" name="Google Shape;2023;p24"/>
              <p:cNvGrpSpPr/>
              <p:nvPr/>
            </p:nvGrpSpPr>
            <p:grpSpPr>
              <a:xfrm>
                <a:off x="8838331" y="4486923"/>
                <a:ext cx="517365" cy="104608"/>
                <a:chOff x="8838331" y="4486923"/>
                <a:chExt cx="517365" cy="104608"/>
              </a:xfrm>
            </p:grpSpPr>
            <p:sp>
              <p:nvSpPr>
                <p:cNvPr id="2024" name="Google Shape;2024;p24"/>
                <p:cNvSpPr/>
                <p:nvPr/>
              </p:nvSpPr>
              <p:spPr>
                <a:xfrm>
                  <a:off x="8838331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24"/>
                <p:cNvSpPr/>
                <p:nvPr/>
              </p:nvSpPr>
              <p:spPr>
                <a:xfrm>
                  <a:off x="895467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6" name="Google Shape;2026;p24"/>
                <p:cNvSpPr/>
                <p:nvPr/>
              </p:nvSpPr>
              <p:spPr>
                <a:xfrm>
                  <a:off x="907101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7" name="Google Shape;2027;p24"/>
                <p:cNvSpPr/>
                <p:nvPr/>
              </p:nvSpPr>
              <p:spPr>
                <a:xfrm>
                  <a:off x="918735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24"/>
                <p:cNvSpPr/>
                <p:nvPr/>
              </p:nvSpPr>
              <p:spPr>
                <a:xfrm>
                  <a:off x="930369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29" name="Google Shape;2029;p24"/>
              <p:cNvGrpSpPr/>
              <p:nvPr/>
            </p:nvGrpSpPr>
            <p:grpSpPr>
              <a:xfrm>
                <a:off x="8838331" y="4682014"/>
                <a:ext cx="517365" cy="104608"/>
                <a:chOff x="8838331" y="4682014"/>
                <a:chExt cx="517365" cy="104608"/>
              </a:xfrm>
            </p:grpSpPr>
            <p:sp>
              <p:nvSpPr>
                <p:cNvPr id="2030" name="Google Shape;2030;p24"/>
                <p:cNvSpPr/>
                <p:nvPr/>
              </p:nvSpPr>
              <p:spPr>
                <a:xfrm>
                  <a:off x="8838331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1" name="Google Shape;2031;p24"/>
                <p:cNvSpPr/>
                <p:nvPr/>
              </p:nvSpPr>
              <p:spPr>
                <a:xfrm>
                  <a:off x="895467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2" name="Google Shape;2032;p24"/>
                <p:cNvSpPr/>
                <p:nvPr/>
              </p:nvSpPr>
              <p:spPr>
                <a:xfrm>
                  <a:off x="907101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3" name="Google Shape;2033;p24"/>
                <p:cNvSpPr/>
                <p:nvPr/>
              </p:nvSpPr>
              <p:spPr>
                <a:xfrm>
                  <a:off x="918735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24"/>
                <p:cNvSpPr/>
                <p:nvPr/>
              </p:nvSpPr>
              <p:spPr>
                <a:xfrm>
                  <a:off x="930369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35" name="Google Shape;2035;p24"/>
              <p:cNvGrpSpPr/>
              <p:nvPr/>
            </p:nvGrpSpPr>
            <p:grpSpPr>
              <a:xfrm>
                <a:off x="8838331" y="4877233"/>
                <a:ext cx="517365" cy="104608"/>
                <a:chOff x="8838331" y="4877233"/>
                <a:chExt cx="517365" cy="104608"/>
              </a:xfrm>
            </p:grpSpPr>
            <p:sp>
              <p:nvSpPr>
                <p:cNvPr id="2036" name="Google Shape;2036;p24"/>
                <p:cNvSpPr/>
                <p:nvPr/>
              </p:nvSpPr>
              <p:spPr>
                <a:xfrm>
                  <a:off x="8838331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24"/>
                <p:cNvSpPr/>
                <p:nvPr/>
              </p:nvSpPr>
              <p:spPr>
                <a:xfrm>
                  <a:off x="895467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24"/>
                <p:cNvSpPr/>
                <p:nvPr/>
              </p:nvSpPr>
              <p:spPr>
                <a:xfrm>
                  <a:off x="907101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24"/>
                <p:cNvSpPr/>
                <p:nvPr/>
              </p:nvSpPr>
              <p:spPr>
                <a:xfrm>
                  <a:off x="918735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0" name="Google Shape;2040;p24"/>
                <p:cNvSpPr/>
                <p:nvPr/>
              </p:nvSpPr>
              <p:spPr>
                <a:xfrm>
                  <a:off x="930369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41" name="Google Shape;2041;p24"/>
            <p:cNvGrpSpPr/>
            <p:nvPr/>
          </p:nvGrpSpPr>
          <p:grpSpPr>
            <a:xfrm>
              <a:off x="68938" y="2469936"/>
              <a:ext cx="602396" cy="292673"/>
              <a:chOff x="3826935" y="3016800"/>
              <a:chExt cx="887451" cy="431161"/>
            </a:xfrm>
          </p:grpSpPr>
          <p:sp>
            <p:nvSpPr>
              <p:cNvPr id="2042" name="Google Shape;2042;p24"/>
              <p:cNvSpPr/>
              <p:nvPr/>
            </p:nvSpPr>
            <p:spPr>
              <a:xfrm>
                <a:off x="4451847" y="3138844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512" y="309118"/>
                    </a:moveTo>
                    <a:lnTo>
                      <a:pt x="15512" y="309118"/>
                    </a:lnTo>
                    <a:cubicBezTo>
                      <a:pt x="24031" y="309118"/>
                      <a:pt x="30897" y="302246"/>
                      <a:pt x="30897" y="293719"/>
                    </a:cubicBezTo>
                    <a:lnTo>
                      <a:pt x="30897" y="0"/>
                    </a:lnTo>
                    <a:lnTo>
                      <a:pt x="0" y="0"/>
                    </a:lnTo>
                    <a:lnTo>
                      <a:pt x="0" y="293719"/>
                    </a:lnTo>
                    <a:cubicBezTo>
                      <a:pt x="127" y="302118"/>
                      <a:pt x="6993" y="309118"/>
                      <a:pt x="15512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4015728" y="3138844"/>
                <a:ext cx="30897" cy="309117"/>
              </a:xfrm>
              <a:custGeom>
                <a:rect b="b" l="l" r="r" t="t"/>
                <a:pathLst>
                  <a:path extrusionOk="0" h="309117" w="30897">
                    <a:moveTo>
                      <a:pt x="15512" y="309118"/>
                    </a:moveTo>
                    <a:lnTo>
                      <a:pt x="15512" y="309118"/>
                    </a:lnTo>
                    <a:cubicBezTo>
                      <a:pt x="24031" y="309118"/>
                      <a:pt x="30897" y="302246"/>
                      <a:pt x="30897" y="293719"/>
                    </a:cubicBezTo>
                    <a:lnTo>
                      <a:pt x="30897" y="0"/>
                    </a:lnTo>
                    <a:lnTo>
                      <a:pt x="0" y="0"/>
                    </a:lnTo>
                    <a:lnTo>
                      <a:pt x="0" y="293719"/>
                    </a:lnTo>
                    <a:cubicBezTo>
                      <a:pt x="0" y="302118"/>
                      <a:pt x="6993" y="309118"/>
                      <a:pt x="15512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4" name="Google Shape;2044;p24"/>
              <p:cNvGrpSpPr/>
              <p:nvPr/>
            </p:nvGrpSpPr>
            <p:grpSpPr>
              <a:xfrm>
                <a:off x="3826935" y="3016800"/>
                <a:ext cx="887451" cy="325788"/>
                <a:chOff x="3826935" y="3016800"/>
                <a:chExt cx="887451" cy="325788"/>
              </a:xfrm>
            </p:grpSpPr>
            <p:sp>
              <p:nvSpPr>
                <p:cNvPr id="2045" name="Google Shape;2045;p24"/>
                <p:cNvSpPr/>
                <p:nvPr/>
              </p:nvSpPr>
              <p:spPr>
                <a:xfrm>
                  <a:off x="3826935" y="3016800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591981" y="322353"/>
                      </a:moveTo>
                      <a:lnTo>
                        <a:pt x="884294" y="18962"/>
                      </a:lnTo>
                      <a:cubicBezTo>
                        <a:pt x="891160" y="11835"/>
                        <a:pt x="886074" y="0"/>
                        <a:pt x="876284" y="0"/>
                      </a:cubicBezTo>
                      <a:lnTo>
                        <a:pt x="303481" y="0"/>
                      </a:lnTo>
                      <a:cubicBezTo>
                        <a:pt x="300430" y="0"/>
                        <a:pt x="297505" y="1273"/>
                        <a:pt x="295471" y="3436"/>
                      </a:cubicBezTo>
                      <a:lnTo>
                        <a:pt x="3157" y="306827"/>
                      </a:lnTo>
                      <a:cubicBezTo>
                        <a:pt x="-3709" y="313954"/>
                        <a:pt x="1377" y="325789"/>
                        <a:pt x="11168" y="325789"/>
                      </a:cubicBezTo>
                      <a:lnTo>
                        <a:pt x="583970" y="325789"/>
                      </a:lnTo>
                      <a:cubicBezTo>
                        <a:pt x="587022" y="325789"/>
                        <a:pt x="589946" y="324516"/>
                        <a:pt x="59198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6" name="Google Shape;2046;p24"/>
                <p:cNvSpPr/>
                <p:nvPr/>
              </p:nvSpPr>
              <p:spPr>
                <a:xfrm>
                  <a:off x="3850309" y="3032581"/>
                  <a:ext cx="840703" cy="294100"/>
                </a:xfrm>
                <a:custGeom>
                  <a:rect b="b" l="l" r="r" t="t"/>
                  <a:pathLst>
                    <a:path extrusionOk="0" h="294100" w="840703">
                      <a:moveTo>
                        <a:pt x="0" y="294101"/>
                      </a:moveTo>
                      <a:lnTo>
                        <a:pt x="557290" y="294101"/>
                      </a:lnTo>
                      <a:lnTo>
                        <a:pt x="840704" y="0"/>
                      </a:lnTo>
                      <a:lnTo>
                        <a:pt x="2834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7" name="Google Shape;2047;p24"/>
                <p:cNvSpPr/>
                <p:nvPr/>
              </p:nvSpPr>
              <p:spPr>
                <a:xfrm>
                  <a:off x="3900787" y="3032708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6626" y="293974"/>
                      </a:moveTo>
                      <a:lnTo>
                        <a:pt x="82138" y="293974"/>
                      </a:lnTo>
                      <a:lnTo>
                        <a:pt x="132361" y="241542"/>
                      </a:lnTo>
                      <a:lnTo>
                        <a:pt x="394922" y="241542"/>
                      </a:lnTo>
                      <a:lnTo>
                        <a:pt x="344699" y="293974"/>
                      </a:lnTo>
                      <a:lnTo>
                        <a:pt x="360211" y="293974"/>
                      </a:lnTo>
                      <a:lnTo>
                        <a:pt x="410434" y="241542"/>
                      </a:lnTo>
                      <a:lnTo>
                        <a:pt x="557290" y="241542"/>
                      </a:lnTo>
                      <a:lnTo>
                        <a:pt x="568098" y="230343"/>
                      </a:lnTo>
                      <a:lnTo>
                        <a:pt x="421115" y="230343"/>
                      </a:lnTo>
                      <a:lnTo>
                        <a:pt x="492190" y="156277"/>
                      </a:lnTo>
                      <a:lnTo>
                        <a:pt x="639555" y="156277"/>
                      </a:lnTo>
                      <a:lnTo>
                        <a:pt x="650363" y="145078"/>
                      </a:lnTo>
                      <a:lnTo>
                        <a:pt x="502998" y="145078"/>
                      </a:lnTo>
                      <a:lnTo>
                        <a:pt x="574074" y="71012"/>
                      </a:lnTo>
                      <a:lnTo>
                        <a:pt x="721820" y="71012"/>
                      </a:lnTo>
                      <a:lnTo>
                        <a:pt x="732628" y="59813"/>
                      </a:lnTo>
                      <a:lnTo>
                        <a:pt x="584882" y="59813"/>
                      </a:lnTo>
                      <a:lnTo>
                        <a:pt x="642225" y="0"/>
                      </a:lnTo>
                      <a:lnTo>
                        <a:pt x="626713" y="0"/>
                      </a:lnTo>
                      <a:lnTo>
                        <a:pt x="569369" y="59813"/>
                      </a:lnTo>
                      <a:lnTo>
                        <a:pt x="306808" y="59813"/>
                      </a:lnTo>
                      <a:lnTo>
                        <a:pt x="364152" y="0"/>
                      </a:lnTo>
                      <a:lnTo>
                        <a:pt x="348640" y="0"/>
                      </a:lnTo>
                      <a:lnTo>
                        <a:pt x="291296" y="59813"/>
                      </a:lnTo>
                      <a:lnTo>
                        <a:pt x="175337" y="59813"/>
                      </a:lnTo>
                      <a:lnTo>
                        <a:pt x="164530" y="71012"/>
                      </a:lnTo>
                      <a:lnTo>
                        <a:pt x="280489" y="71012"/>
                      </a:lnTo>
                      <a:lnTo>
                        <a:pt x="209413" y="145078"/>
                      </a:lnTo>
                      <a:lnTo>
                        <a:pt x="93072" y="145078"/>
                      </a:lnTo>
                      <a:lnTo>
                        <a:pt x="82265" y="156277"/>
                      </a:lnTo>
                      <a:lnTo>
                        <a:pt x="198605" y="156277"/>
                      </a:lnTo>
                      <a:lnTo>
                        <a:pt x="127530" y="230343"/>
                      </a:lnTo>
                      <a:lnTo>
                        <a:pt x="10807" y="230343"/>
                      </a:lnTo>
                      <a:lnTo>
                        <a:pt x="0" y="241542"/>
                      </a:lnTo>
                      <a:lnTo>
                        <a:pt x="116849" y="241542"/>
                      </a:lnTo>
                      <a:lnTo>
                        <a:pt x="66626" y="293974"/>
                      </a:lnTo>
                      <a:close/>
                      <a:moveTo>
                        <a:pt x="487486" y="145078"/>
                      </a:moveTo>
                      <a:lnTo>
                        <a:pt x="224925" y="145078"/>
                      </a:lnTo>
                      <a:lnTo>
                        <a:pt x="296001" y="71012"/>
                      </a:lnTo>
                      <a:lnTo>
                        <a:pt x="558562" y="71012"/>
                      </a:lnTo>
                      <a:lnTo>
                        <a:pt x="487486" y="145078"/>
                      </a:lnTo>
                      <a:close/>
                      <a:moveTo>
                        <a:pt x="143169" y="230343"/>
                      </a:moveTo>
                      <a:lnTo>
                        <a:pt x="214245" y="156277"/>
                      </a:lnTo>
                      <a:lnTo>
                        <a:pt x="476806" y="156277"/>
                      </a:lnTo>
                      <a:lnTo>
                        <a:pt x="405730" y="230343"/>
                      </a:lnTo>
                      <a:lnTo>
                        <a:pt x="143169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48" name="Google Shape;2048;p24"/>
            <p:cNvGrpSpPr/>
            <p:nvPr/>
          </p:nvGrpSpPr>
          <p:grpSpPr>
            <a:xfrm>
              <a:off x="1537396" y="3394513"/>
              <a:ext cx="978648" cy="645037"/>
              <a:chOff x="5990212" y="4378878"/>
              <a:chExt cx="1441733" cy="950259"/>
            </a:xfrm>
          </p:grpSpPr>
          <p:grpSp>
            <p:nvGrpSpPr>
              <p:cNvPr id="2049" name="Google Shape;2049;p24"/>
              <p:cNvGrpSpPr/>
              <p:nvPr/>
            </p:nvGrpSpPr>
            <p:grpSpPr>
              <a:xfrm>
                <a:off x="5990212" y="4378878"/>
                <a:ext cx="1441733" cy="950259"/>
                <a:chOff x="5990212" y="4378878"/>
                <a:chExt cx="1441733" cy="950259"/>
              </a:xfrm>
            </p:grpSpPr>
            <p:sp>
              <p:nvSpPr>
                <p:cNvPr id="2050" name="Google Shape;2050;p24"/>
                <p:cNvSpPr/>
                <p:nvPr/>
              </p:nvSpPr>
              <p:spPr>
                <a:xfrm>
                  <a:off x="6486090" y="4381295"/>
                  <a:ext cx="945855" cy="300591"/>
                </a:xfrm>
                <a:custGeom>
                  <a:rect b="b" l="l" r="r" t="t"/>
                  <a:pathLst>
                    <a:path extrusionOk="0" h="300591" w="945855">
                      <a:moveTo>
                        <a:pt x="625569" y="95319"/>
                      </a:moveTo>
                      <a:lnTo>
                        <a:pt x="625569" y="0"/>
                      </a:lnTo>
                      <a:lnTo>
                        <a:pt x="0" y="0"/>
                      </a:lnTo>
                      <a:lnTo>
                        <a:pt x="0" y="95319"/>
                      </a:lnTo>
                      <a:lnTo>
                        <a:pt x="0" y="300591"/>
                      </a:lnTo>
                      <a:lnTo>
                        <a:pt x="945855" y="3005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1" name="Google Shape;2051;p24"/>
                <p:cNvSpPr/>
                <p:nvPr/>
              </p:nvSpPr>
              <p:spPr>
                <a:xfrm>
                  <a:off x="6912799" y="4681123"/>
                  <a:ext cx="518255" cy="648014"/>
                </a:xfrm>
                <a:custGeom>
                  <a:rect b="b" l="l" r="r" t="t"/>
                  <a:pathLst>
                    <a:path extrusionOk="0" h="648014" w="518255">
                      <a:moveTo>
                        <a:pt x="0" y="0"/>
                      </a:moveTo>
                      <a:lnTo>
                        <a:pt x="518256" y="0"/>
                      </a:lnTo>
                      <a:lnTo>
                        <a:pt x="518256" y="648015"/>
                      </a:lnTo>
                      <a:lnTo>
                        <a:pt x="0" y="6480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2" name="Google Shape;2052;p24"/>
                <p:cNvSpPr/>
                <p:nvPr/>
              </p:nvSpPr>
              <p:spPr>
                <a:xfrm>
                  <a:off x="5990212" y="4378878"/>
                  <a:ext cx="945855" cy="950259"/>
                </a:xfrm>
                <a:custGeom>
                  <a:rect b="b" l="l" r="r" t="t"/>
                  <a:pathLst>
                    <a:path extrusionOk="0" h="950259" w="945855">
                      <a:moveTo>
                        <a:pt x="945855" y="950260"/>
                      </a:moveTo>
                      <a:lnTo>
                        <a:pt x="945855" y="676775"/>
                      </a:lnTo>
                      <a:lnTo>
                        <a:pt x="945855" y="303009"/>
                      </a:lnTo>
                      <a:lnTo>
                        <a:pt x="625569" y="97737"/>
                      </a:lnTo>
                      <a:lnTo>
                        <a:pt x="625569" y="2418"/>
                      </a:lnTo>
                      <a:lnTo>
                        <a:pt x="476679" y="2418"/>
                      </a:lnTo>
                      <a:lnTo>
                        <a:pt x="472991" y="0"/>
                      </a:lnTo>
                      <a:lnTo>
                        <a:pt x="469304" y="2418"/>
                      </a:lnTo>
                      <a:lnTo>
                        <a:pt x="320414" y="2418"/>
                      </a:lnTo>
                      <a:lnTo>
                        <a:pt x="320414" y="97737"/>
                      </a:lnTo>
                      <a:lnTo>
                        <a:pt x="0" y="303009"/>
                      </a:lnTo>
                      <a:lnTo>
                        <a:pt x="0" y="676775"/>
                      </a:lnTo>
                      <a:lnTo>
                        <a:pt x="0" y="950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3" name="Google Shape;2053;p24"/>
                <p:cNvGrpSpPr/>
                <p:nvPr/>
              </p:nvGrpSpPr>
              <p:grpSpPr>
                <a:xfrm>
                  <a:off x="6126896" y="4733300"/>
                  <a:ext cx="636377" cy="452159"/>
                  <a:chOff x="6126896" y="4733300"/>
                  <a:chExt cx="636377" cy="452159"/>
                </a:xfrm>
              </p:grpSpPr>
              <p:sp>
                <p:nvSpPr>
                  <p:cNvPr id="2054" name="Google Shape;2054;p24"/>
                  <p:cNvSpPr/>
                  <p:nvPr/>
                </p:nvSpPr>
                <p:spPr>
                  <a:xfrm>
                    <a:off x="6126896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5" name="Google Shape;2055;p24"/>
                  <p:cNvSpPr/>
                  <p:nvPr/>
                </p:nvSpPr>
                <p:spPr>
                  <a:xfrm>
                    <a:off x="6398612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6" name="Google Shape;2056;p24"/>
                  <p:cNvSpPr/>
                  <p:nvPr/>
                </p:nvSpPr>
                <p:spPr>
                  <a:xfrm>
                    <a:off x="6670201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7" name="Google Shape;2057;p24"/>
                  <p:cNvSpPr/>
                  <p:nvPr/>
                </p:nvSpPr>
                <p:spPr>
                  <a:xfrm>
                    <a:off x="6126896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8" name="Google Shape;2058;p24"/>
                  <p:cNvSpPr/>
                  <p:nvPr/>
                </p:nvSpPr>
                <p:spPr>
                  <a:xfrm>
                    <a:off x="6398612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9" name="Google Shape;2059;p24"/>
                  <p:cNvSpPr/>
                  <p:nvPr/>
                </p:nvSpPr>
                <p:spPr>
                  <a:xfrm>
                    <a:off x="6670201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60" name="Google Shape;2060;p24"/>
                <p:cNvSpPr/>
                <p:nvPr/>
              </p:nvSpPr>
              <p:spPr>
                <a:xfrm>
                  <a:off x="6383609" y="4479541"/>
                  <a:ext cx="122825" cy="122934"/>
                </a:xfrm>
                <a:custGeom>
                  <a:rect b="b" l="l" r="r" t="t"/>
                  <a:pathLst>
                    <a:path extrusionOk="0" h="122934" w="122825">
                      <a:moveTo>
                        <a:pt x="122825" y="61467"/>
                      </a:moveTo>
                      <a:cubicBezTo>
                        <a:pt x="122825" y="95446"/>
                        <a:pt x="95361" y="122934"/>
                        <a:pt x="61413" y="122934"/>
                      </a:cubicBezTo>
                      <a:cubicBezTo>
                        <a:pt x="27464" y="122934"/>
                        <a:pt x="0" y="95446"/>
                        <a:pt x="0" y="61467"/>
                      </a:cubicBezTo>
                      <a:cubicBezTo>
                        <a:pt x="0" y="27488"/>
                        <a:pt x="27464" y="0"/>
                        <a:pt x="61413" y="0"/>
                      </a:cubicBezTo>
                      <a:cubicBezTo>
                        <a:pt x="95361" y="0"/>
                        <a:pt x="122825" y="27488"/>
                        <a:pt x="122825" y="614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1" name="Google Shape;2061;p24"/>
              <p:cNvGrpSpPr/>
              <p:nvPr/>
            </p:nvGrpSpPr>
            <p:grpSpPr>
              <a:xfrm>
                <a:off x="7032521" y="4762555"/>
                <a:ext cx="319630" cy="477261"/>
                <a:chOff x="7032519" y="4762555"/>
                <a:chExt cx="319630" cy="477261"/>
              </a:xfrm>
            </p:grpSpPr>
            <p:sp>
              <p:nvSpPr>
                <p:cNvPr id="2062" name="Google Shape;2062;p24"/>
                <p:cNvSpPr/>
                <p:nvPr/>
              </p:nvSpPr>
              <p:spPr>
                <a:xfrm rot="5400000">
                  <a:off x="6811424" y="4983724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24"/>
                <p:cNvSpPr/>
                <p:nvPr/>
              </p:nvSpPr>
              <p:spPr>
                <a:xfrm rot="5400000">
                  <a:off x="6906302" y="4983698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24"/>
                <p:cNvSpPr/>
                <p:nvPr/>
              </p:nvSpPr>
              <p:spPr>
                <a:xfrm rot="5400000">
                  <a:off x="7001180" y="4983675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24"/>
                <p:cNvSpPr/>
                <p:nvPr/>
              </p:nvSpPr>
              <p:spPr>
                <a:xfrm rot="5400000">
                  <a:off x="7096058" y="4983650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66" name="Google Shape;2066;p24"/>
            <p:cNvGrpSpPr/>
            <p:nvPr/>
          </p:nvGrpSpPr>
          <p:grpSpPr>
            <a:xfrm>
              <a:off x="-593982" y="3312960"/>
              <a:ext cx="967257" cy="748007"/>
              <a:chOff x="2850288" y="4258743"/>
              <a:chExt cx="1424950" cy="1101955"/>
            </a:xfrm>
          </p:grpSpPr>
          <p:grpSp>
            <p:nvGrpSpPr>
              <p:cNvPr id="2067" name="Google Shape;2067;p24"/>
              <p:cNvGrpSpPr/>
              <p:nvPr/>
            </p:nvGrpSpPr>
            <p:grpSpPr>
              <a:xfrm>
                <a:off x="2850288" y="4258743"/>
                <a:ext cx="1424950" cy="1101955"/>
                <a:chOff x="2850288" y="4258743"/>
                <a:chExt cx="1424950" cy="1101955"/>
              </a:xfrm>
            </p:grpSpPr>
            <p:sp>
              <p:nvSpPr>
                <p:cNvPr id="2068" name="Google Shape;2068;p24"/>
                <p:cNvSpPr/>
                <p:nvPr/>
              </p:nvSpPr>
              <p:spPr>
                <a:xfrm>
                  <a:off x="3289585" y="4258743"/>
                  <a:ext cx="985652" cy="604363"/>
                </a:xfrm>
                <a:custGeom>
                  <a:rect b="b" l="l" r="r" t="t"/>
                  <a:pathLst>
                    <a:path extrusionOk="0" h="604363" w="985652">
                      <a:moveTo>
                        <a:pt x="389328" y="604364"/>
                      </a:moveTo>
                      <a:lnTo>
                        <a:pt x="0" y="0"/>
                      </a:lnTo>
                      <a:lnTo>
                        <a:pt x="546356" y="0"/>
                      </a:lnTo>
                      <a:lnTo>
                        <a:pt x="985653" y="34373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24"/>
                <p:cNvSpPr/>
                <p:nvPr/>
              </p:nvSpPr>
              <p:spPr>
                <a:xfrm>
                  <a:off x="3712226" y="4602221"/>
                  <a:ext cx="563012" cy="758477"/>
                </a:xfrm>
                <a:custGeom>
                  <a:rect b="b" l="l" r="r" t="t"/>
                  <a:pathLst>
                    <a:path extrusionOk="0" h="758477" w="563012">
                      <a:moveTo>
                        <a:pt x="0" y="0"/>
                      </a:moveTo>
                      <a:lnTo>
                        <a:pt x="563012" y="0"/>
                      </a:lnTo>
                      <a:lnTo>
                        <a:pt x="563012" y="758477"/>
                      </a:lnTo>
                      <a:lnTo>
                        <a:pt x="0" y="75847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24"/>
                <p:cNvSpPr/>
                <p:nvPr/>
              </p:nvSpPr>
              <p:spPr>
                <a:xfrm>
                  <a:off x="2850288" y="4258743"/>
                  <a:ext cx="878593" cy="1101955"/>
                </a:xfrm>
                <a:custGeom>
                  <a:rect b="b" l="l" r="r" t="t"/>
                  <a:pathLst>
                    <a:path extrusionOk="0" h="1101955" w="878593">
                      <a:moveTo>
                        <a:pt x="878594" y="1101955"/>
                      </a:moveTo>
                      <a:lnTo>
                        <a:pt x="439297" y="1101955"/>
                      </a:lnTo>
                      <a:lnTo>
                        <a:pt x="0" y="1101955"/>
                      </a:lnTo>
                      <a:lnTo>
                        <a:pt x="0" y="767640"/>
                      </a:lnTo>
                      <a:lnTo>
                        <a:pt x="0" y="343732"/>
                      </a:lnTo>
                      <a:lnTo>
                        <a:pt x="439297" y="0"/>
                      </a:lnTo>
                      <a:lnTo>
                        <a:pt x="878594" y="343732"/>
                      </a:lnTo>
                      <a:lnTo>
                        <a:pt x="878594" y="76764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24"/>
                <p:cNvSpPr/>
                <p:nvPr/>
              </p:nvSpPr>
              <p:spPr>
                <a:xfrm>
                  <a:off x="2943234" y="4714338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24"/>
                <p:cNvSpPr/>
                <p:nvPr/>
              </p:nvSpPr>
              <p:spPr>
                <a:xfrm>
                  <a:off x="2943234" y="4862852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24"/>
                <p:cNvSpPr/>
                <p:nvPr/>
              </p:nvSpPr>
              <p:spPr>
                <a:xfrm>
                  <a:off x="2943234" y="5011239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24"/>
                <p:cNvSpPr/>
                <p:nvPr/>
              </p:nvSpPr>
              <p:spPr>
                <a:xfrm>
                  <a:off x="2943234" y="5159753"/>
                  <a:ext cx="652397" cy="44795"/>
                </a:xfrm>
                <a:custGeom>
                  <a:rect b="b" l="l" r="r" t="t"/>
                  <a:pathLst>
                    <a:path extrusionOk="0" h="44795" w="652397">
                      <a:moveTo>
                        <a:pt x="0" y="0"/>
                      </a:moveTo>
                      <a:lnTo>
                        <a:pt x="652397" y="0"/>
                      </a:lnTo>
                      <a:lnTo>
                        <a:pt x="652397" y="44796"/>
                      </a:lnTo>
                      <a:lnTo>
                        <a:pt x="0" y="447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p24"/>
                <p:cNvSpPr/>
                <p:nvPr/>
              </p:nvSpPr>
              <p:spPr>
                <a:xfrm>
                  <a:off x="3869254" y="4781532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6" name="Google Shape;2076;p24"/>
                <p:cNvSpPr/>
                <p:nvPr/>
              </p:nvSpPr>
              <p:spPr>
                <a:xfrm>
                  <a:off x="3869254" y="5013148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77" name="Google Shape;2077;p24"/>
              <p:cNvSpPr/>
              <p:nvPr/>
            </p:nvSpPr>
            <p:spPr>
              <a:xfrm>
                <a:off x="4095450" y="4781532"/>
                <a:ext cx="77178" cy="128152"/>
              </a:xfrm>
              <a:custGeom>
                <a:rect b="b" l="l" r="r" t="t"/>
                <a:pathLst>
                  <a:path extrusionOk="0" h="128152" w="77178">
                    <a:moveTo>
                      <a:pt x="0" y="0"/>
                    </a:moveTo>
                    <a:lnTo>
                      <a:pt x="77179" y="0"/>
                    </a:lnTo>
                    <a:lnTo>
                      <a:pt x="77179" y="128152"/>
                    </a:lnTo>
                    <a:lnTo>
                      <a:pt x="0" y="1281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4095450" y="5013148"/>
                <a:ext cx="77178" cy="128152"/>
              </a:xfrm>
              <a:custGeom>
                <a:rect b="b" l="l" r="r" t="t"/>
                <a:pathLst>
                  <a:path extrusionOk="0" h="128152" w="77178">
                    <a:moveTo>
                      <a:pt x="0" y="0"/>
                    </a:moveTo>
                    <a:lnTo>
                      <a:pt x="77179" y="0"/>
                    </a:lnTo>
                    <a:lnTo>
                      <a:pt x="77179" y="128152"/>
                    </a:lnTo>
                    <a:lnTo>
                      <a:pt x="0" y="1281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9" name="Google Shape;2079;p24"/>
            <p:cNvSpPr/>
            <p:nvPr/>
          </p:nvSpPr>
          <p:spPr>
            <a:xfrm>
              <a:off x="1563564" y="1771029"/>
              <a:ext cx="490987" cy="264459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0" name="Google Shape;2080;p24"/>
            <p:cNvGrpSpPr/>
            <p:nvPr/>
          </p:nvGrpSpPr>
          <p:grpSpPr>
            <a:xfrm>
              <a:off x="2241822" y="2256127"/>
              <a:ext cx="210073" cy="475203"/>
              <a:chOff x="7027996" y="2701829"/>
              <a:chExt cx="309478" cy="700063"/>
            </a:xfrm>
          </p:grpSpPr>
          <p:grpSp>
            <p:nvGrpSpPr>
              <p:cNvPr id="2081" name="Google Shape;2081;p24"/>
              <p:cNvGrpSpPr/>
              <p:nvPr/>
            </p:nvGrpSpPr>
            <p:grpSpPr>
              <a:xfrm>
                <a:off x="7027996" y="2701829"/>
                <a:ext cx="309478" cy="700063"/>
                <a:chOff x="7027996" y="2701829"/>
                <a:chExt cx="309478" cy="700063"/>
              </a:xfrm>
            </p:grpSpPr>
            <p:grpSp>
              <p:nvGrpSpPr>
                <p:cNvPr id="2082" name="Google Shape;2082;p24"/>
                <p:cNvGrpSpPr/>
                <p:nvPr/>
              </p:nvGrpSpPr>
              <p:grpSpPr>
                <a:xfrm>
                  <a:off x="7027996" y="2701829"/>
                  <a:ext cx="309478" cy="563003"/>
                  <a:chOff x="7027996" y="2701829"/>
                  <a:chExt cx="309478" cy="563003"/>
                </a:xfrm>
              </p:grpSpPr>
              <p:sp>
                <p:nvSpPr>
                  <p:cNvPr id="2083" name="Google Shape;2083;p24"/>
                  <p:cNvSpPr/>
                  <p:nvPr/>
                </p:nvSpPr>
                <p:spPr>
                  <a:xfrm>
                    <a:off x="7073896" y="2701829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4" name="Google Shape;2084;p24"/>
                  <p:cNvSpPr/>
                  <p:nvPr/>
                </p:nvSpPr>
                <p:spPr>
                  <a:xfrm>
                    <a:off x="7051391" y="2834435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5" name="Google Shape;2085;p24"/>
                  <p:cNvSpPr/>
                  <p:nvPr/>
                </p:nvSpPr>
                <p:spPr>
                  <a:xfrm>
                    <a:off x="7027996" y="2990203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86" name="Google Shape;2086;p24"/>
                <p:cNvSpPr/>
                <p:nvPr/>
              </p:nvSpPr>
              <p:spPr>
                <a:xfrm>
                  <a:off x="7174089" y="2845379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87" name="Google Shape;2087;p24"/>
              <p:cNvSpPr/>
              <p:nvPr/>
            </p:nvSpPr>
            <p:spPr>
              <a:xfrm rot="-2797154">
                <a:off x="7169676" y="2954792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 rot="-2700000">
                <a:off x="7149631" y="2893054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 rot="-3022674">
                <a:off x="7137628" y="310069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 rot="-2663559">
                <a:off x="7171247" y="311178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1" name="Google Shape;2091;p24"/>
            <p:cNvGrpSpPr/>
            <p:nvPr/>
          </p:nvGrpSpPr>
          <p:grpSpPr>
            <a:xfrm>
              <a:off x="2641857" y="3495319"/>
              <a:ext cx="210073" cy="475203"/>
              <a:chOff x="7617327" y="4527392"/>
              <a:chExt cx="309478" cy="700063"/>
            </a:xfrm>
          </p:grpSpPr>
          <p:grpSp>
            <p:nvGrpSpPr>
              <p:cNvPr id="2092" name="Google Shape;2092;p24"/>
              <p:cNvGrpSpPr/>
              <p:nvPr/>
            </p:nvGrpSpPr>
            <p:grpSpPr>
              <a:xfrm>
                <a:off x="7617327" y="4527392"/>
                <a:ext cx="309478" cy="700063"/>
                <a:chOff x="7617327" y="4527392"/>
                <a:chExt cx="309478" cy="700063"/>
              </a:xfrm>
            </p:grpSpPr>
            <p:grpSp>
              <p:nvGrpSpPr>
                <p:cNvPr id="2093" name="Google Shape;2093;p24"/>
                <p:cNvGrpSpPr/>
                <p:nvPr/>
              </p:nvGrpSpPr>
              <p:grpSpPr>
                <a:xfrm>
                  <a:off x="7617327" y="4527392"/>
                  <a:ext cx="309478" cy="563003"/>
                  <a:chOff x="7617327" y="4527392"/>
                  <a:chExt cx="309478" cy="563003"/>
                </a:xfrm>
              </p:grpSpPr>
              <p:sp>
                <p:nvSpPr>
                  <p:cNvPr id="2094" name="Google Shape;2094;p24"/>
                  <p:cNvSpPr/>
                  <p:nvPr/>
                </p:nvSpPr>
                <p:spPr>
                  <a:xfrm>
                    <a:off x="7663228" y="452739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5" name="Google Shape;2095;p24"/>
                  <p:cNvSpPr/>
                  <p:nvPr/>
                </p:nvSpPr>
                <p:spPr>
                  <a:xfrm>
                    <a:off x="7640722" y="4659998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4" y="232888"/>
                          <a:pt x="131345" y="232888"/>
                        </a:cubicBezTo>
                        <a:cubicBezTo>
                          <a:pt x="58805" y="232888"/>
                          <a:pt x="1" y="180754"/>
                          <a:pt x="1" y="116444"/>
                        </a:cubicBezTo>
                        <a:cubicBezTo>
                          <a:pt x="1" y="52134"/>
                          <a:pt x="58806" y="0"/>
                          <a:pt x="131345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6" name="Google Shape;2096;p24"/>
                  <p:cNvSpPr/>
                  <p:nvPr/>
                </p:nvSpPr>
                <p:spPr>
                  <a:xfrm>
                    <a:off x="7617327" y="4815766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97" name="Google Shape;2097;p24"/>
                <p:cNvSpPr/>
                <p:nvPr/>
              </p:nvSpPr>
              <p:spPr>
                <a:xfrm>
                  <a:off x="7763293" y="4670942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98" name="Google Shape;2098;p24"/>
              <p:cNvSpPr/>
              <p:nvPr/>
            </p:nvSpPr>
            <p:spPr>
              <a:xfrm rot="-2797154">
                <a:off x="7759062" y="478026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 rot="-2700000">
                <a:off x="7738893" y="4718547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 rot="-3022674">
                <a:off x="7726890" y="4926284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 rot="-2663559">
                <a:off x="7760636" y="4937369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1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2" name="Google Shape;2102;p24"/>
            <p:cNvGrpSpPr/>
            <p:nvPr/>
          </p:nvGrpSpPr>
          <p:grpSpPr>
            <a:xfrm>
              <a:off x="2925118" y="3349156"/>
              <a:ext cx="210073" cy="475203"/>
              <a:chOff x="8034627" y="4312066"/>
              <a:chExt cx="309478" cy="700063"/>
            </a:xfrm>
          </p:grpSpPr>
          <p:grpSp>
            <p:nvGrpSpPr>
              <p:cNvPr id="2103" name="Google Shape;2103;p24"/>
              <p:cNvGrpSpPr/>
              <p:nvPr/>
            </p:nvGrpSpPr>
            <p:grpSpPr>
              <a:xfrm>
                <a:off x="8034627" y="4312066"/>
                <a:ext cx="309478" cy="700063"/>
                <a:chOff x="8034627" y="4312066"/>
                <a:chExt cx="309478" cy="700063"/>
              </a:xfrm>
            </p:grpSpPr>
            <p:grpSp>
              <p:nvGrpSpPr>
                <p:cNvPr id="2104" name="Google Shape;2104;p24"/>
                <p:cNvGrpSpPr/>
                <p:nvPr/>
              </p:nvGrpSpPr>
              <p:grpSpPr>
                <a:xfrm>
                  <a:off x="8034627" y="4312066"/>
                  <a:ext cx="309478" cy="563003"/>
                  <a:chOff x="8034627" y="4312066"/>
                  <a:chExt cx="309478" cy="563003"/>
                </a:xfrm>
              </p:grpSpPr>
              <p:sp>
                <p:nvSpPr>
                  <p:cNvPr id="2105" name="Google Shape;2105;p24"/>
                  <p:cNvSpPr/>
                  <p:nvPr/>
                </p:nvSpPr>
                <p:spPr>
                  <a:xfrm>
                    <a:off x="8080528" y="4312066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6" name="Google Shape;2106;p24"/>
                  <p:cNvSpPr/>
                  <p:nvPr/>
                </p:nvSpPr>
                <p:spPr>
                  <a:xfrm>
                    <a:off x="8058023" y="4444672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3" y="232888"/>
                        </a:cubicBezTo>
                        <a:cubicBezTo>
                          <a:pt x="58804" y="232888"/>
                          <a:pt x="-1" y="180754"/>
                          <a:pt x="-1" y="116444"/>
                        </a:cubicBezTo>
                        <a:cubicBezTo>
                          <a:pt x="-1" y="52134"/>
                          <a:pt x="58804" y="0"/>
                          <a:pt x="131343" y="0"/>
                        </a:cubicBezTo>
                        <a:cubicBezTo>
                          <a:pt x="203882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7" name="Google Shape;2107;p24"/>
                  <p:cNvSpPr/>
                  <p:nvPr/>
                </p:nvSpPr>
                <p:spPr>
                  <a:xfrm>
                    <a:off x="8034627" y="4600440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40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40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08" name="Google Shape;2108;p24"/>
                <p:cNvSpPr/>
                <p:nvPr/>
              </p:nvSpPr>
              <p:spPr>
                <a:xfrm>
                  <a:off x="8180594" y="4455616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09" name="Google Shape;2109;p24"/>
              <p:cNvSpPr/>
              <p:nvPr/>
            </p:nvSpPr>
            <p:spPr>
              <a:xfrm rot="-2797154">
                <a:off x="8176189" y="4564905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 rot="-2700000">
                <a:off x="8156121" y="450321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7" y="0"/>
                    </a:lnTo>
                    <a:lnTo>
                      <a:pt x="11697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 rot="-3022674">
                <a:off x="8144129" y="4710932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 rot="-2663559">
                <a:off x="8177788" y="4722004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3" name="Google Shape;2113;p24"/>
            <p:cNvGrpSpPr/>
            <p:nvPr/>
          </p:nvGrpSpPr>
          <p:grpSpPr>
            <a:xfrm>
              <a:off x="634771" y="3442883"/>
              <a:ext cx="210073" cy="475203"/>
              <a:chOff x="4660497" y="4450144"/>
              <a:chExt cx="309478" cy="700064"/>
            </a:xfrm>
          </p:grpSpPr>
          <p:grpSp>
            <p:nvGrpSpPr>
              <p:cNvPr id="2114" name="Google Shape;2114;p24"/>
              <p:cNvGrpSpPr/>
              <p:nvPr/>
            </p:nvGrpSpPr>
            <p:grpSpPr>
              <a:xfrm>
                <a:off x="4660497" y="4450144"/>
                <a:ext cx="309478" cy="700064"/>
                <a:chOff x="4660497" y="4450144"/>
                <a:chExt cx="309478" cy="700064"/>
              </a:xfrm>
            </p:grpSpPr>
            <p:grpSp>
              <p:nvGrpSpPr>
                <p:cNvPr id="2115" name="Google Shape;2115;p24"/>
                <p:cNvGrpSpPr/>
                <p:nvPr/>
              </p:nvGrpSpPr>
              <p:grpSpPr>
                <a:xfrm>
                  <a:off x="4660497" y="4450144"/>
                  <a:ext cx="309478" cy="563003"/>
                  <a:chOff x="4660497" y="4450144"/>
                  <a:chExt cx="309478" cy="563003"/>
                </a:xfrm>
              </p:grpSpPr>
              <p:sp>
                <p:nvSpPr>
                  <p:cNvPr id="2116" name="Google Shape;2116;p24"/>
                  <p:cNvSpPr/>
                  <p:nvPr/>
                </p:nvSpPr>
                <p:spPr>
                  <a:xfrm>
                    <a:off x="4706397" y="4450144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7" y="96464"/>
                        </a:moveTo>
                        <a:cubicBezTo>
                          <a:pt x="217677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7" y="43189"/>
                          <a:pt x="217677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7" name="Google Shape;2117;p24"/>
                  <p:cNvSpPr/>
                  <p:nvPr/>
                </p:nvSpPr>
                <p:spPr>
                  <a:xfrm>
                    <a:off x="4683892" y="4582750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8" name="Google Shape;2118;p24"/>
                  <p:cNvSpPr/>
                  <p:nvPr/>
                </p:nvSpPr>
                <p:spPr>
                  <a:xfrm>
                    <a:off x="4660497" y="473851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19" name="Google Shape;2119;p24"/>
                <p:cNvSpPr/>
                <p:nvPr/>
              </p:nvSpPr>
              <p:spPr>
                <a:xfrm>
                  <a:off x="4806463" y="459369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6" y="0"/>
                      </a:lnTo>
                      <a:lnTo>
                        <a:pt x="17546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20" name="Google Shape;2120;p24"/>
              <p:cNvSpPr/>
              <p:nvPr/>
            </p:nvSpPr>
            <p:spPr>
              <a:xfrm rot="-2797154">
                <a:off x="4802239" y="4703107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24"/>
              <p:cNvSpPr/>
              <p:nvPr/>
            </p:nvSpPr>
            <p:spPr>
              <a:xfrm rot="-2700000">
                <a:off x="4782162" y="464138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24"/>
              <p:cNvSpPr/>
              <p:nvPr/>
            </p:nvSpPr>
            <p:spPr>
              <a:xfrm rot="-3022674">
                <a:off x="4770078" y="484906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24"/>
              <p:cNvSpPr/>
              <p:nvPr/>
            </p:nvSpPr>
            <p:spPr>
              <a:xfrm rot="-2663559">
                <a:off x="4803659" y="486016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4" name="Google Shape;2124;p24"/>
            <p:cNvGrpSpPr/>
            <p:nvPr/>
          </p:nvGrpSpPr>
          <p:grpSpPr>
            <a:xfrm>
              <a:off x="929770" y="3261907"/>
              <a:ext cx="210073" cy="475117"/>
              <a:chOff x="5095089" y="4183532"/>
              <a:chExt cx="309478" cy="699936"/>
            </a:xfrm>
          </p:grpSpPr>
          <p:grpSp>
            <p:nvGrpSpPr>
              <p:cNvPr id="2125" name="Google Shape;2125;p24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2126" name="Google Shape;2126;p24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2127" name="Google Shape;2127;p24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8" name="Google Shape;2128;p24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9" name="Google Shape;2129;p24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30" name="Google Shape;2130;p24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31" name="Google Shape;2131;p24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24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24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5" name="Google Shape;2135;p24"/>
            <p:cNvGrpSpPr/>
            <p:nvPr/>
          </p:nvGrpSpPr>
          <p:grpSpPr>
            <a:xfrm>
              <a:off x="1197238" y="3420077"/>
              <a:ext cx="210073" cy="475203"/>
              <a:chOff x="5489121" y="4416547"/>
              <a:chExt cx="309478" cy="700064"/>
            </a:xfrm>
          </p:grpSpPr>
          <p:grpSp>
            <p:nvGrpSpPr>
              <p:cNvPr id="2136" name="Google Shape;2136;p24"/>
              <p:cNvGrpSpPr/>
              <p:nvPr/>
            </p:nvGrpSpPr>
            <p:grpSpPr>
              <a:xfrm>
                <a:off x="5489121" y="4416547"/>
                <a:ext cx="309478" cy="700064"/>
                <a:chOff x="5489121" y="4416547"/>
                <a:chExt cx="309478" cy="700064"/>
              </a:xfrm>
            </p:grpSpPr>
            <p:grpSp>
              <p:nvGrpSpPr>
                <p:cNvPr id="2137" name="Google Shape;2137;p24"/>
                <p:cNvGrpSpPr/>
                <p:nvPr/>
              </p:nvGrpSpPr>
              <p:grpSpPr>
                <a:xfrm>
                  <a:off x="5489121" y="4416547"/>
                  <a:ext cx="309478" cy="562876"/>
                  <a:chOff x="5489121" y="4416547"/>
                  <a:chExt cx="309478" cy="562876"/>
                </a:xfrm>
              </p:grpSpPr>
              <p:sp>
                <p:nvSpPr>
                  <p:cNvPr id="2138" name="Google Shape;2138;p24"/>
                  <p:cNvSpPr/>
                  <p:nvPr/>
                </p:nvSpPr>
                <p:spPr>
                  <a:xfrm>
                    <a:off x="5535022" y="4416547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39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39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9" name="Google Shape;2139;p24"/>
                  <p:cNvSpPr/>
                  <p:nvPr/>
                </p:nvSpPr>
                <p:spPr>
                  <a:xfrm>
                    <a:off x="5512517" y="4549026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0" name="Google Shape;2140;p24"/>
                  <p:cNvSpPr/>
                  <p:nvPr/>
                </p:nvSpPr>
                <p:spPr>
                  <a:xfrm>
                    <a:off x="5489121" y="4704794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8" y="137315"/>
                        </a:moveTo>
                        <a:cubicBezTo>
                          <a:pt x="309478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-1" y="213152"/>
                          <a:pt x="-1" y="137315"/>
                        </a:cubicBezTo>
                        <a:cubicBezTo>
                          <a:pt x="-1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8" y="61478"/>
                          <a:pt x="309478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41" name="Google Shape;2141;p24"/>
                <p:cNvSpPr/>
                <p:nvPr/>
              </p:nvSpPr>
              <p:spPr>
                <a:xfrm>
                  <a:off x="5635087" y="456009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42" name="Google Shape;2142;p24"/>
              <p:cNvSpPr/>
              <p:nvPr/>
            </p:nvSpPr>
            <p:spPr>
              <a:xfrm rot="-2797154">
                <a:off x="5630792" y="466941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24"/>
              <p:cNvSpPr/>
              <p:nvPr/>
            </p:nvSpPr>
            <p:spPr>
              <a:xfrm rot="-2700000">
                <a:off x="5610786" y="4607748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24"/>
              <p:cNvSpPr/>
              <p:nvPr/>
            </p:nvSpPr>
            <p:spPr>
              <a:xfrm rot="-3022674">
                <a:off x="5598719" y="4815435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24"/>
              <p:cNvSpPr/>
              <p:nvPr/>
            </p:nvSpPr>
            <p:spPr>
              <a:xfrm rot="-2663559">
                <a:off x="5632258" y="4826435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6" name="Google Shape;2146;p24"/>
            <p:cNvGrpSpPr/>
            <p:nvPr/>
          </p:nvGrpSpPr>
          <p:grpSpPr>
            <a:xfrm>
              <a:off x="2568830" y="2794046"/>
              <a:ext cx="602396" cy="292671"/>
              <a:chOff x="7509781" y="3494285"/>
              <a:chExt cx="887451" cy="431160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7741424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5" y="309118"/>
                    </a:moveTo>
                    <a:lnTo>
                      <a:pt x="15385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5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8177542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4" y="309118"/>
                    </a:moveTo>
                    <a:lnTo>
                      <a:pt x="15384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4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49" name="Google Shape;2149;p24"/>
              <p:cNvGrpSpPr/>
              <p:nvPr/>
            </p:nvGrpSpPr>
            <p:grpSpPr>
              <a:xfrm>
                <a:off x="7509781" y="3494285"/>
                <a:ext cx="887451" cy="325788"/>
                <a:chOff x="7509781" y="3494285"/>
                <a:chExt cx="887451" cy="325788"/>
              </a:xfrm>
            </p:grpSpPr>
            <p:sp>
              <p:nvSpPr>
                <p:cNvPr id="2150" name="Google Shape;2150;p24"/>
                <p:cNvSpPr/>
                <p:nvPr/>
              </p:nvSpPr>
              <p:spPr>
                <a:xfrm>
                  <a:off x="7509781" y="3494285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295471" y="322353"/>
                      </a:moveTo>
                      <a:lnTo>
                        <a:pt x="3157" y="18962"/>
                      </a:lnTo>
                      <a:cubicBezTo>
                        <a:pt x="-3709" y="11835"/>
                        <a:pt x="1377" y="0"/>
                        <a:pt x="11168" y="0"/>
                      </a:cubicBezTo>
                      <a:lnTo>
                        <a:pt x="583970" y="0"/>
                      </a:lnTo>
                      <a:cubicBezTo>
                        <a:pt x="587022" y="0"/>
                        <a:pt x="589947" y="1272"/>
                        <a:pt x="591981" y="3436"/>
                      </a:cubicBezTo>
                      <a:lnTo>
                        <a:pt x="884294" y="306827"/>
                      </a:lnTo>
                      <a:cubicBezTo>
                        <a:pt x="891161" y="313953"/>
                        <a:pt x="886074" y="325789"/>
                        <a:pt x="876284" y="325789"/>
                      </a:cubicBezTo>
                      <a:lnTo>
                        <a:pt x="303481" y="325789"/>
                      </a:lnTo>
                      <a:cubicBezTo>
                        <a:pt x="300430" y="325789"/>
                        <a:pt x="297505" y="324516"/>
                        <a:pt x="29547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24"/>
                <p:cNvSpPr/>
                <p:nvPr/>
              </p:nvSpPr>
              <p:spPr>
                <a:xfrm>
                  <a:off x="7533155" y="3510065"/>
                  <a:ext cx="840703" cy="294101"/>
                </a:xfrm>
                <a:custGeom>
                  <a:rect b="b" l="l" r="r" t="t"/>
                  <a:pathLst>
                    <a:path extrusionOk="0" h="294101" w="840703">
                      <a:moveTo>
                        <a:pt x="840704" y="294101"/>
                      </a:moveTo>
                      <a:lnTo>
                        <a:pt x="283413" y="294101"/>
                      </a:lnTo>
                      <a:lnTo>
                        <a:pt x="0" y="0"/>
                      </a:lnTo>
                      <a:lnTo>
                        <a:pt x="557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24"/>
                <p:cNvSpPr/>
                <p:nvPr/>
              </p:nvSpPr>
              <p:spPr>
                <a:xfrm>
                  <a:off x="7590753" y="3510192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15778" y="241542"/>
                      </a:moveTo>
                      <a:lnTo>
                        <a:pt x="732628" y="241542"/>
                      </a:lnTo>
                      <a:lnTo>
                        <a:pt x="721820" y="230343"/>
                      </a:lnTo>
                      <a:lnTo>
                        <a:pt x="605098" y="230343"/>
                      </a:lnTo>
                      <a:lnTo>
                        <a:pt x="534022" y="156277"/>
                      </a:lnTo>
                      <a:lnTo>
                        <a:pt x="650363" y="156277"/>
                      </a:lnTo>
                      <a:lnTo>
                        <a:pt x="639555" y="145078"/>
                      </a:lnTo>
                      <a:lnTo>
                        <a:pt x="523215" y="145078"/>
                      </a:lnTo>
                      <a:lnTo>
                        <a:pt x="452139" y="71012"/>
                      </a:lnTo>
                      <a:lnTo>
                        <a:pt x="568098" y="71012"/>
                      </a:lnTo>
                      <a:lnTo>
                        <a:pt x="557291" y="59813"/>
                      </a:lnTo>
                      <a:lnTo>
                        <a:pt x="441332" y="59813"/>
                      </a:lnTo>
                      <a:lnTo>
                        <a:pt x="383988" y="0"/>
                      </a:lnTo>
                      <a:lnTo>
                        <a:pt x="368475" y="0"/>
                      </a:lnTo>
                      <a:lnTo>
                        <a:pt x="425819" y="59813"/>
                      </a:lnTo>
                      <a:lnTo>
                        <a:pt x="163258" y="59813"/>
                      </a:lnTo>
                      <a:lnTo>
                        <a:pt x="105915" y="0"/>
                      </a:lnTo>
                      <a:lnTo>
                        <a:pt x="90403" y="0"/>
                      </a:lnTo>
                      <a:lnTo>
                        <a:pt x="147746" y="59813"/>
                      </a:lnTo>
                      <a:lnTo>
                        <a:pt x="0" y="59813"/>
                      </a:lnTo>
                      <a:lnTo>
                        <a:pt x="10808" y="71012"/>
                      </a:lnTo>
                      <a:lnTo>
                        <a:pt x="158554" y="71012"/>
                      </a:lnTo>
                      <a:lnTo>
                        <a:pt x="229630" y="145078"/>
                      </a:lnTo>
                      <a:lnTo>
                        <a:pt x="82265" y="145078"/>
                      </a:lnTo>
                      <a:lnTo>
                        <a:pt x="93073" y="156277"/>
                      </a:lnTo>
                      <a:lnTo>
                        <a:pt x="240437" y="156277"/>
                      </a:lnTo>
                      <a:lnTo>
                        <a:pt x="311513" y="230343"/>
                      </a:lnTo>
                      <a:lnTo>
                        <a:pt x="164530" y="230343"/>
                      </a:lnTo>
                      <a:lnTo>
                        <a:pt x="175337" y="241542"/>
                      </a:lnTo>
                      <a:lnTo>
                        <a:pt x="322194" y="241542"/>
                      </a:lnTo>
                      <a:lnTo>
                        <a:pt x="372417" y="293974"/>
                      </a:lnTo>
                      <a:lnTo>
                        <a:pt x="387929" y="293974"/>
                      </a:lnTo>
                      <a:lnTo>
                        <a:pt x="337705" y="241542"/>
                      </a:lnTo>
                      <a:lnTo>
                        <a:pt x="600267" y="241542"/>
                      </a:lnTo>
                      <a:lnTo>
                        <a:pt x="650490" y="293974"/>
                      </a:lnTo>
                      <a:lnTo>
                        <a:pt x="666002" y="293974"/>
                      </a:lnTo>
                      <a:lnTo>
                        <a:pt x="615778" y="241542"/>
                      </a:lnTo>
                      <a:close/>
                      <a:moveTo>
                        <a:pt x="174193" y="70885"/>
                      </a:moveTo>
                      <a:lnTo>
                        <a:pt x="436754" y="70885"/>
                      </a:lnTo>
                      <a:lnTo>
                        <a:pt x="507830" y="144950"/>
                      </a:lnTo>
                      <a:lnTo>
                        <a:pt x="245269" y="144950"/>
                      </a:lnTo>
                      <a:lnTo>
                        <a:pt x="174193" y="70885"/>
                      </a:lnTo>
                      <a:close/>
                      <a:moveTo>
                        <a:pt x="326898" y="230343"/>
                      </a:moveTo>
                      <a:lnTo>
                        <a:pt x="255822" y="156277"/>
                      </a:lnTo>
                      <a:lnTo>
                        <a:pt x="518383" y="156277"/>
                      </a:lnTo>
                      <a:lnTo>
                        <a:pt x="589459" y="230343"/>
                      </a:lnTo>
                      <a:lnTo>
                        <a:pt x="326898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53" name="Google Shape;2153;p24"/>
            <p:cNvSpPr/>
            <p:nvPr/>
          </p:nvSpPr>
          <p:spPr>
            <a:xfrm>
              <a:off x="-1005025" y="4032483"/>
              <a:ext cx="5237792" cy="128941"/>
            </a:xfrm>
            <a:custGeom>
              <a:rect b="b" l="l" r="r" t="t"/>
              <a:pathLst>
                <a:path extrusionOk="0" h="189619" w="7702635">
                  <a:moveTo>
                    <a:pt x="7607911" y="189619"/>
                  </a:moveTo>
                  <a:lnTo>
                    <a:pt x="94725" y="189619"/>
                  </a:lnTo>
                  <a:cubicBezTo>
                    <a:pt x="42468" y="189619"/>
                    <a:pt x="0" y="147241"/>
                    <a:pt x="0" y="94809"/>
                  </a:cubicBezTo>
                  <a:lnTo>
                    <a:pt x="0" y="94809"/>
                  </a:lnTo>
                  <a:cubicBezTo>
                    <a:pt x="0" y="42505"/>
                    <a:pt x="42340" y="0"/>
                    <a:pt x="94725" y="0"/>
                  </a:cubicBezTo>
                  <a:lnTo>
                    <a:pt x="7607911" y="0"/>
                  </a:lnTo>
                  <a:cubicBezTo>
                    <a:pt x="7660168" y="0"/>
                    <a:pt x="7702636" y="42378"/>
                    <a:pt x="7702636" y="94809"/>
                  </a:cubicBezTo>
                  <a:lnTo>
                    <a:pt x="7702636" y="94809"/>
                  </a:lnTo>
                  <a:cubicBezTo>
                    <a:pt x="7702636" y="147114"/>
                    <a:pt x="7660168" y="189619"/>
                    <a:pt x="7607911" y="189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4" name="Google Shape;2154;p24"/>
          <p:cNvSpPr txBox="1"/>
          <p:nvPr>
            <p:ph type="title"/>
          </p:nvPr>
        </p:nvSpPr>
        <p:spPr>
          <a:xfrm>
            <a:off x="4254090" y="1670772"/>
            <a:ext cx="38247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/>
              <a:t>Thanks!</a:t>
            </a:r>
            <a:endParaRPr sz="4800"/>
          </a:p>
        </p:txBody>
      </p:sp>
      <p:pic>
        <p:nvPicPr>
          <p:cNvPr descr="A logo with leaves and text&#10;&#10;AI-generated content may be incorrect." id="2155" name="Google Shape;2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46897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"/>
          <p:cNvSpPr txBox="1"/>
          <p:nvPr>
            <p:ph type="title"/>
          </p:nvPr>
        </p:nvSpPr>
        <p:spPr>
          <a:xfrm>
            <a:off x="4286250" y="2186075"/>
            <a:ext cx="41448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Motivation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816" name="Google Shape;816;p3"/>
          <p:cNvSpPr txBox="1"/>
          <p:nvPr>
            <p:ph idx="2" type="title"/>
          </p:nvPr>
        </p:nvSpPr>
        <p:spPr>
          <a:xfrm>
            <a:off x="4286250" y="1208075"/>
            <a:ext cx="1474500" cy="84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grpSp>
        <p:nvGrpSpPr>
          <p:cNvPr id="817" name="Google Shape;817;p3"/>
          <p:cNvGrpSpPr/>
          <p:nvPr/>
        </p:nvGrpSpPr>
        <p:grpSpPr>
          <a:xfrm>
            <a:off x="422768" y="2582848"/>
            <a:ext cx="3533414" cy="2020966"/>
            <a:chOff x="422768" y="2582848"/>
            <a:chExt cx="3533414" cy="2020966"/>
          </a:xfrm>
        </p:grpSpPr>
        <p:sp>
          <p:nvSpPr>
            <p:cNvPr id="818" name="Google Shape;818;p3"/>
            <p:cNvSpPr/>
            <p:nvPr/>
          </p:nvSpPr>
          <p:spPr>
            <a:xfrm>
              <a:off x="477146" y="2582848"/>
              <a:ext cx="3424466" cy="1975989"/>
            </a:xfrm>
            <a:custGeom>
              <a:rect b="b" l="l" r="r" t="t"/>
              <a:pathLst>
                <a:path extrusionOk="0" h="4307539" w="7465133">
                  <a:moveTo>
                    <a:pt x="7463605" y="4307540"/>
                  </a:moveTo>
                  <a:cubicBezTo>
                    <a:pt x="7468818" y="3970934"/>
                    <a:pt x="7459028" y="3642472"/>
                    <a:pt x="7459028" y="3435800"/>
                  </a:cubicBezTo>
                  <a:cubicBezTo>
                    <a:pt x="7459028" y="1538207"/>
                    <a:pt x="5789446" y="0"/>
                    <a:pt x="3730026" y="0"/>
                  </a:cubicBezTo>
                  <a:cubicBezTo>
                    <a:pt x="1670608" y="0"/>
                    <a:pt x="1025" y="1538207"/>
                    <a:pt x="1025" y="3435800"/>
                  </a:cubicBezTo>
                  <a:cubicBezTo>
                    <a:pt x="1025" y="3662198"/>
                    <a:pt x="-3807" y="3979587"/>
                    <a:pt x="7510" y="4307540"/>
                  </a:cubicBezTo>
                  <a:lnTo>
                    <a:pt x="7463605" y="43075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632395" y="3484704"/>
              <a:ext cx="3265154" cy="1091889"/>
            </a:xfrm>
            <a:custGeom>
              <a:rect b="b" l="l" r="r" t="t"/>
              <a:pathLst>
                <a:path extrusionOk="0" h="2380254" w="7117843">
                  <a:moveTo>
                    <a:pt x="14712" y="2263556"/>
                  </a:moveTo>
                  <a:cubicBezTo>
                    <a:pt x="11279" y="2262793"/>
                    <a:pt x="1616" y="1848557"/>
                    <a:pt x="598" y="1816105"/>
                  </a:cubicBezTo>
                  <a:cubicBezTo>
                    <a:pt x="-8810" y="1517041"/>
                    <a:pt x="92908" y="1183490"/>
                    <a:pt x="292531" y="940930"/>
                  </a:cubicBezTo>
                  <a:cubicBezTo>
                    <a:pt x="511098" y="675463"/>
                    <a:pt x="819305" y="564236"/>
                    <a:pt x="1109458" y="400197"/>
                  </a:cubicBezTo>
                  <a:cubicBezTo>
                    <a:pt x="1469160" y="196833"/>
                    <a:pt x="1785759" y="322567"/>
                    <a:pt x="2151055" y="423740"/>
                  </a:cubicBezTo>
                  <a:cubicBezTo>
                    <a:pt x="2559583" y="536748"/>
                    <a:pt x="2958446" y="414959"/>
                    <a:pt x="3330482" y="241629"/>
                  </a:cubicBezTo>
                  <a:cubicBezTo>
                    <a:pt x="3484967" y="169726"/>
                    <a:pt x="3624957" y="63718"/>
                    <a:pt x="3791902" y="21085"/>
                  </a:cubicBezTo>
                  <a:cubicBezTo>
                    <a:pt x="4170931" y="-75634"/>
                    <a:pt x="4524149" y="180543"/>
                    <a:pt x="4823964" y="380089"/>
                  </a:cubicBezTo>
                  <a:cubicBezTo>
                    <a:pt x="4932803" y="452501"/>
                    <a:pt x="5069360" y="467900"/>
                    <a:pt x="5191295" y="421704"/>
                  </a:cubicBezTo>
                  <a:cubicBezTo>
                    <a:pt x="5191295" y="421704"/>
                    <a:pt x="5888448" y="375253"/>
                    <a:pt x="5888448" y="375253"/>
                  </a:cubicBezTo>
                  <a:cubicBezTo>
                    <a:pt x="6003899" y="331475"/>
                    <a:pt x="6147195" y="339238"/>
                    <a:pt x="6248532" y="412923"/>
                  </a:cubicBezTo>
                  <a:cubicBezTo>
                    <a:pt x="6392591" y="517786"/>
                    <a:pt x="6561190" y="689207"/>
                    <a:pt x="6665324" y="831358"/>
                  </a:cubicBezTo>
                  <a:cubicBezTo>
                    <a:pt x="6813451" y="1033703"/>
                    <a:pt x="6915933" y="1200161"/>
                    <a:pt x="6984465" y="1446411"/>
                  </a:cubicBezTo>
                  <a:cubicBezTo>
                    <a:pt x="7008369" y="1532185"/>
                    <a:pt x="7040666" y="1666319"/>
                    <a:pt x="7047659" y="1755402"/>
                  </a:cubicBezTo>
                  <a:cubicBezTo>
                    <a:pt x="7062916" y="1950621"/>
                    <a:pt x="7102587" y="2185163"/>
                    <a:pt x="7117844" y="2380255"/>
                  </a:cubicBezTo>
                  <a:cubicBezTo>
                    <a:pt x="7117844" y="2380255"/>
                    <a:pt x="38107" y="2263938"/>
                    <a:pt x="14712" y="22635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1395827" y="3806258"/>
              <a:ext cx="2307276" cy="476717"/>
            </a:xfrm>
            <a:custGeom>
              <a:rect b="b" l="l" r="r" t="t"/>
              <a:pathLst>
                <a:path extrusionOk="0" h="1039215" w="5029726">
                  <a:moveTo>
                    <a:pt x="0" y="0"/>
                  </a:moveTo>
                  <a:lnTo>
                    <a:pt x="1887006" y="70248"/>
                  </a:lnTo>
                  <a:cubicBezTo>
                    <a:pt x="1887006" y="70248"/>
                    <a:pt x="4103707" y="491483"/>
                    <a:pt x="4230092" y="477485"/>
                  </a:cubicBezTo>
                  <a:cubicBezTo>
                    <a:pt x="4356351" y="463486"/>
                    <a:pt x="4980648" y="512608"/>
                    <a:pt x="4980648" y="512608"/>
                  </a:cubicBezTo>
                  <a:lnTo>
                    <a:pt x="5029727" y="1039216"/>
                  </a:lnTo>
                  <a:lnTo>
                    <a:pt x="27973" y="786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1" name="Google Shape;821;p3"/>
            <p:cNvGrpSpPr/>
            <p:nvPr/>
          </p:nvGrpSpPr>
          <p:grpSpPr>
            <a:xfrm>
              <a:off x="1072860" y="3331919"/>
              <a:ext cx="356080" cy="833885"/>
              <a:chOff x="7603087" y="2346006"/>
              <a:chExt cx="777637" cy="1821108"/>
            </a:xfrm>
          </p:grpSpPr>
          <p:sp>
            <p:nvSpPr>
              <p:cNvPr id="822" name="Google Shape;822;p3"/>
              <p:cNvSpPr/>
              <p:nvPr/>
            </p:nvSpPr>
            <p:spPr>
              <a:xfrm>
                <a:off x="7731506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"/>
              <p:cNvSpPr/>
              <p:nvPr/>
            </p:nvSpPr>
            <p:spPr>
              <a:xfrm>
                <a:off x="7603087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4" name="Google Shape;824;p3"/>
              <p:cNvGrpSpPr/>
              <p:nvPr/>
            </p:nvGrpSpPr>
            <p:grpSpPr>
              <a:xfrm>
                <a:off x="7706458" y="2738225"/>
                <a:ext cx="442730" cy="1274394"/>
                <a:chOff x="7706458" y="2738225"/>
                <a:chExt cx="442730" cy="1274394"/>
              </a:xfrm>
            </p:grpSpPr>
            <p:sp>
              <p:nvSpPr>
                <p:cNvPr id="825" name="Google Shape;825;p3"/>
                <p:cNvSpPr/>
                <p:nvPr/>
              </p:nvSpPr>
              <p:spPr>
                <a:xfrm>
                  <a:off x="7706458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3"/>
                <p:cNvSpPr/>
                <p:nvPr/>
              </p:nvSpPr>
              <p:spPr>
                <a:xfrm>
                  <a:off x="7842125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3"/>
                <p:cNvSpPr/>
                <p:nvPr/>
              </p:nvSpPr>
              <p:spPr>
                <a:xfrm>
                  <a:off x="7977919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3"/>
                <p:cNvSpPr/>
                <p:nvPr/>
              </p:nvSpPr>
              <p:spPr>
                <a:xfrm>
                  <a:off x="8113714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29" name="Google Shape;829;p3"/>
            <p:cNvSpPr/>
            <p:nvPr/>
          </p:nvSpPr>
          <p:spPr>
            <a:xfrm>
              <a:off x="1892793" y="3843438"/>
              <a:ext cx="520709" cy="385531"/>
            </a:xfrm>
            <a:custGeom>
              <a:rect b="b" l="l" r="r" t="t"/>
              <a:pathLst>
                <a:path extrusionOk="0" h="840434" w="1135115">
                  <a:moveTo>
                    <a:pt x="365139" y="840434"/>
                  </a:moveTo>
                  <a:cubicBezTo>
                    <a:pt x="359417" y="840434"/>
                    <a:pt x="353696" y="839416"/>
                    <a:pt x="347974" y="837507"/>
                  </a:cubicBezTo>
                  <a:cubicBezTo>
                    <a:pt x="245111" y="800729"/>
                    <a:pt x="5309" y="701974"/>
                    <a:pt x="96" y="579167"/>
                  </a:cubicBezTo>
                  <a:cubicBezTo>
                    <a:pt x="-1429" y="543916"/>
                    <a:pt x="14464" y="493902"/>
                    <a:pt x="98509" y="455469"/>
                  </a:cubicBezTo>
                  <a:cubicBezTo>
                    <a:pt x="214214" y="402528"/>
                    <a:pt x="427823" y="372113"/>
                    <a:pt x="634439" y="342588"/>
                  </a:cubicBezTo>
                  <a:cubicBezTo>
                    <a:pt x="772013" y="322990"/>
                    <a:pt x="982062" y="299828"/>
                    <a:pt x="998209" y="256814"/>
                  </a:cubicBezTo>
                  <a:cubicBezTo>
                    <a:pt x="1030378" y="171549"/>
                    <a:pt x="653638" y="72794"/>
                    <a:pt x="426551" y="29144"/>
                  </a:cubicBezTo>
                  <a:cubicBezTo>
                    <a:pt x="398960" y="23799"/>
                    <a:pt x="403792" y="-4580"/>
                    <a:pt x="431256" y="637"/>
                  </a:cubicBezTo>
                  <a:cubicBezTo>
                    <a:pt x="565016" y="26344"/>
                    <a:pt x="1055681" y="114791"/>
                    <a:pt x="1124976" y="238107"/>
                  </a:cubicBezTo>
                  <a:cubicBezTo>
                    <a:pt x="1137564" y="260378"/>
                    <a:pt x="1138454" y="285830"/>
                    <a:pt x="1127519" y="307973"/>
                  </a:cubicBezTo>
                  <a:cubicBezTo>
                    <a:pt x="1094969" y="374022"/>
                    <a:pt x="970364" y="397565"/>
                    <a:pt x="648807" y="443379"/>
                  </a:cubicBezTo>
                  <a:cubicBezTo>
                    <a:pt x="458593" y="470486"/>
                    <a:pt x="243077" y="501156"/>
                    <a:pt x="140723" y="547988"/>
                  </a:cubicBezTo>
                  <a:cubicBezTo>
                    <a:pt x="106265" y="563768"/>
                    <a:pt x="101688" y="575222"/>
                    <a:pt x="101561" y="575349"/>
                  </a:cubicBezTo>
                  <a:cubicBezTo>
                    <a:pt x="102705" y="605383"/>
                    <a:pt x="228073" y="686576"/>
                    <a:pt x="382177" y="741679"/>
                  </a:cubicBezTo>
                  <a:cubicBezTo>
                    <a:pt x="408623" y="751097"/>
                    <a:pt x="422356" y="780240"/>
                    <a:pt x="412946" y="806710"/>
                  </a:cubicBezTo>
                  <a:cubicBezTo>
                    <a:pt x="405572" y="827454"/>
                    <a:pt x="385991" y="840434"/>
                    <a:pt x="365139" y="840434"/>
                  </a:cubicBezTo>
                  <a:close/>
                  <a:moveTo>
                    <a:pt x="1036354" y="287866"/>
                  </a:moveTo>
                  <a:lnTo>
                    <a:pt x="1036354" y="287866"/>
                  </a:lnTo>
                  <a:lnTo>
                    <a:pt x="1036354" y="2878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0" name="Google Shape;830;p3"/>
            <p:cNvGrpSpPr/>
            <p:nvPr/>
          </p:nvGrpSpPr>
          <p:grpSpPr>
            <a:xfrm flipH="1">
              <a:off x="1652633" y="3067201"/>
              <a:ext cx="418470" cy="823071"/>
              <a:chOff x="3903311" y="1920138"/>
              <a:chExt cx="913889" cy="1797490"/>
            </a:xfrm>
          </p:grpSpPr>
          <p:sp>
            <p:nvSpPr>
              <p:cNvPr id="831" name="Google Shape;831;p3"/>
              <p:cNvSpPr/>
              <p:nvPr/>
            </p:nvSpPr>
            <p:spPr>
              <a:xfrm>
                <a:off x="4109055" y="2234557"/>
                <a:ext cx="230901" cy="1483071"/>
              </a:xfrm>
              <a:custGeom>
                <a:rect b="b" l="l" r="r" t="t"/>
                <a:pathLst>
                  <a:path extrusionOk="0" h="1483071" w="230901">
                    <a:moveTo>
                      <a:pt x="157028" y="38655"/>
                    </a:moveTo>
                    <a:lnTo>
                      <a:pt x="230901" y="1483071"/>
                    </a:lnTo>
                    <a:lnTo>
                      <a:pt x="0" y="1483071"/>
                    </a:lnTo>
                    <a:lnTo>
                      <a:pt x="73873" y="38655"/>
                    </a:lnTo>
                    <a:cubicBezTo>
                      <a:pt x="77688" y="-12885"/>
                      <a:pt x="153214" y="-12885"/>
                      <a:pt x="157028" y="38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"/>
              <p:cNvSpPr/>
              <p:nvPr/>
            </p:nvSpPr>
            <p:spPr>
              <a:xfrm>
                <a:off x="4039378" y="2217090"/>
                <a:ext cx="345842" cy="85392"/>
              </a:xfrm>
              <a:custGeom>
                <a:rect b="b" l="l" r="r" t="t"/>
                <a:pathLst>
                  <a:path extrusionOk="0" h="85392" w="345842">
                    <a:moveTo>
                      <a:pt x="42722" y="85392"/>
                    </a:moveTo>
                    <a:lnTo>
                      <a:pt x="345843" y="85392"/>
                    </a:lnTo>
                    <a:lnTo>
                      <a:pt x="345843" y="0"/>
                    </a:lnTo>
                    <a:lnTo>
                      <a:pt x="42722" y="0"/>
                    </a:lnTo>
                    <a:cubicBezTo>
                      <a:pt x="19199" y="0"/>
                      <a:pt x="0" y="19089"/>
                      <a:pt x="0" y="42760"/>
                    </a:cubicBezTo>
                    <a:lnTo>
                      <a:pt x="0" y="42760"/>
                    </a:lnTo>
                    <a:cubicBezTo>
                      <a:pt x="0" y="66303"/>
                      <a:pt x="19199" y="85392"/>
                      <a:pt x="42722" y="8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"/>
              <p:cNvSpPr/>
              <p:nvPr/>
            </p:nvSpPr>
            <p:spPr>
              <a:xfrm>
                <a:off x="4389163" y="1920138"/>
                <a:ext cx="428037" cy="354314"/>
              </a:xfrm>
              <a:custGeom>
                <a:rect b="b" l="l" r="r" t="t"/>
                <a:pathLst>
                  <a:path extrusionOk="0" h="354314" w="428037">
                    <a:moveTo>
                      <a:pt x="2034" y="335895"/>
                    </a:moveTo>
                    <a:cubicBezTo>
                      <a:pt x="2034" y="335895"/>
                      <a:pt x="410561" y="-8983"/>
                      <a:pt x="423276" y="179"/>
                    </a:cubicBezTo>
                    <a:cubicBezTo>
                      <a:pt x="435991" y="9342"/>
                      <a:pt x="430778" y="164728"/>
                      <a:pt x="311132" y="269464"/>
                    </a:cubicBezTo>
                    <a:cubicBezTo>
                      <a:pt x="191485" y="374200"/>
                      <a:pt x="0" y="352439"/>
                      <a:pt x="0" y="352439"/>
                    </a:cubicBezTo>
                    <a:lnTo>
                      <a:pt x="2034" y="335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"/>
              <p:cNvSpPr/>
              <p:nvPr/>
            </p:nvSpPr>
            <p:spPr>
              <a:xfrm>
                <a:off x="4301037" y="2261377"/>
                <a:ext cx="205705" cy="534648"/>
              </a:xfrm>
              <a:custGeom>
                <a:rect b="b" l="l" r="r" t="t"/>
                <a:pathLst>
                  <a:path extrusionOk="0" h="534648" w="205705">
                    <a:moveTo>
                      <a:pt x="84057" y="8908"/>
                    </a:moveTo>
                    <a:cubicBezTo>
                      <a:pt x="84057" y="8908"/>
                      <a:pt x="218452" y="526607"/>
                      <a:pt x="204720" y="534116"/>
                    </a:cubicBezTo>
                    <a:cubicBezTo>
                      <a:pt x="190988" y="541624"/>
                      <a:pt x="53160" y="469849"/>
                      <a:pt x="10438" y="316626"/>
                    </a:cubicBezTo>
                    <a:cubicBezTo>
                      <a:pt x="-32284" y="163403"/>
                      <a:pt x="69943" y="0"/>
                      <a:pt x="69943" y="0"/>
                    </a:cubicBezTo>
                    <a:lnTo>
                      <a:pt x="84057" y="8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3"/>
              <p:cNvSpPr/>
              <p:nvPr/>
            </p:nvSpPr>
            <p:spPr>
              <a:xfrm>
                <a:off x="3903311" y="1963040"/>
                <a:ext cx="490937" cy="290701"/>
              </a:xfrm>
              <a:custGeom>
                <a:rect b="b" l="l" r="r" t="t"/>
                <a:pathLst>
                  <a:path extrusionOk="0" h="290701" w="490937">
                    <a:moveTo>
                      <a:pt x="474917" y="290701"/>
                    </a:moveTo>
                    <a:cubicBezTo>
                      <a:pt x="474917" y="290701"/>
                      <a:pt x="-3415" y="51959"/>
                      <a:pt x="18" y="36688"/>
                    </a:cubicBezTo>
                    <a:cubicBezTo>
                      <a:pt x="3451" y="21416"/>
                      <a:pt x="148019" y="-35469"/>
                      <a:pt x="291442" y="32997"/>
                    </a:cubicBezTo>
                    <a:cubicBezTo>
                      <a:pt x="434992" y="101464"/>
                      <a:pt x="490937" y="285993"/>
                      <a:pt x="490937" y="285993"/>
                    </a:cubicBezTo>
                    <a:lnTo>
                      <a:pt x="474917" y="2907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"/>
              <p:cNvSpPr/>
              <p:nvPr/>
            </p:nvSpPr>
            <p:spPr>
              <a:xfrm>
                <a:off x="4341228" y="2216963"/>
                <a:ext cx="85443" cy="85519"/>
              </a:xfrm>
              <a:custGeom>
                <a:rect b="b" l="l" r="r" t="t"/>
                <a:pathLst>
                  <a:path extrusionOk="0" h="85519" w="85443">
                    <a:moveTo>
                      <a:pt x="85444" y="42760"/>
                    </a:moveTo>
                    <a:cubicBezTo>
                      <a:pt x="85444" y="66375"/>
                      <a:pt x="66317" y="85520"/>
                      <a:pt x="42722" y="85520"/>
                    </a:cubicBezTo>
                    <a:cubicBezTo>
                      <a:pt x="19127" y="85520"/>
                      <a:pt x="0" y="66375"/>
                      <a:pt x="0" y="42760"/>
                    </a:cubicBezTo>
                    <a:cubicBezTo>
                      <a:pt x="0" y="19144"/>
                      <a:pt x="19127" y="0"/>
                      <a:pt x="42722" y="0"/>
                    </a:cubicBezTo>
                    <a:cubicBezTo>
                      <a:pt x="66317" y="0"/>
                      <a:pt x="85444" y="19144"/>
                      <a:pt x="85444" y="42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7" name="Google Shape;837;p3"/>
            <p:cNvSpPr/>
            <p:nvPr/>
          </p:nvSpPr>
          <p:spPr>
            <a:xfrm>
              <a:off x="1431915" y="2845180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499" y="128661"/>
                    <a:pt x="445651" y="145078"/>
                  </a:cubicBezTo>
                  <a:cubicBezTo>
                    <a:pt x="427977" y="62231"/>
                    <a:pt x="354485" y="0"/>
                    <a:pt x="266372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7" y="176893"/>
                    <a:pt x="80735" y="176639"/>
                    <a:pt x="79464" y="176639"/>
                  </a:cubicBezTo>
                  <a:cubicBezTo>
                    <a:pt x="67766" y="176639"/>
                    <a:pt x="56450" y="178166"/>
                    <a:pt x="45770" y="181220"/>
                  </a:cubicBezTo>
                  <a:cubicBezTo>
                    <a:pt x="-24925" y="200818"/>
                    <a:pt x="-9667" y="305936"/>
                    <a:pt x="63698" y="305936"/>
                  </a:cubicBezTo>
                  <a:lnTo>
                    <a:pt x="476293" y="3059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3376737" y="3153124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500" y="128661"/>
                    <a:pt x="445651" y="145078"/>
                  </a:cubicBezTo>
                  <a:cubicBezTo>
                    <a:pt x="427977" y="62231"/>
                    <a:pt x="354486" y="0"/>
                    <a:pt x="266371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6" y="176893"/>
                    <a:pt x="80735" y="176766"/>
                    <a:pt x="79464" y="176766"/>
                  </a:cubicBezTo>
                  <a:cubicBezTo>
                    <a:pt x="67766" y="176766"/>
                    <a:pt x="56450" y="178293"/>
                    <a:pt x="45770" y="181347"/>
                  </a:cubicBezTo>
                  <a:cubicBezTo>
                    <a:pt x="-24925" y="200945"/>
                    <a:pt x="-9667" y="306063"/>
                    <a:pt x="63697" y="306063"/>
                  </a:cubicBezTo>
                  <a:lnTo>
                    <a:pt x="476293" y="3060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541633" y="4064849"/>
              <a:ext cx="3381841" cy="510678"/>
            </a:xfrm>
            <a:custGeom>
              <a:rect b="b" l="l" r="r" t="t"/>
              <a:pathLst>
                <a:path extrusionOk="0" h="1113247" w="7372213">
                  <a:moveTo>
                    <a:pt x="2864" y="1029128"/>
                  </a:moveTo>
                  <a:cubicBezTo>
                    <a:pt x="-33246" y="819528"/>
                    <a:pt x="281573" y="702830"/>
                    <a:pt x="414697" y="611965"/>
                  </a:cubicBezTo>
                  <a:cubicBezTo>
                    <a:pt x="615718" y="474778"/>
                    <a:pt x="792581" y="303229"/>
                    <a:pt x="1004919" y="182585"/>
                  </a:cubicBezTo>
                  <a:cubicBezTo>
                    <a:pt x="1608872" y="-160638"/>
                    <a:pt x="2304882" y="78486"/>
                    <a:pt x="2951684" y="115264"/>
                  </a:cubicBezTo>
                  <a:cubicBezTo>
                    <a:pt x="3263070" y="132954"/>
                    <a:pt x="3505414" y="152934"/>
                    <a:pt x="3797601" y="275105"/>
                  </a:cubicBezTo>
                  <a:cubicBezTo>
                    <a:pt x="3972175" y="348152"/>
                    <a:pt x="4169255" y="351843"/>
                    <a:pt x="4354510" y="330590"/>
                  </a:cubicBezTo>
                  <a:cubicBezTo>
                    <a:pt x="4587445" y="303865"/>
                    <a:pt x="4815803" y="239344"/>
                    <a:pt x="5049883" y="226745"/>
                  </a:cubicBezTo>
                  <a:cubicBezTo>
                    <a:pt x="5298203" y="213383"/>
                    <a:pt x="5527197" y="284394"/>
                    <a:pt x="5770178" y="308701"/>
                  </a:cubicBezTo>
                  <a:cubicBezTo>
                    <a:pt x="6040240" y="335681"/>
                    <a:pt x="6312719" y="331481"/>
                    <a:pt x="6583417" y="349934"/>
                  </a:cubicBezTo>
                  <a:cubicBezTo>
                    <a:pt x="6891370" y="371059"/>
                    <a:pt x="7158762" y="504684"/>
                    <a:pt x="7309687" y="784404"/>
                  </a:cubicBezTo>
                  <a:cubicBezTo>
                    <a:pt x="7354952" y="868397"/>
                    <a:pt x="7422722" y="1003166"/>
                    <a:pt x="7312739" y="1050508"/>
                  </a:cubicBezTo>
                  <a:cubicBezTo>
                    <a:pt x="7207842" y="1095685"/>
                    <a:pt x="7000464" y="1066797"/>
                    <a:pt x="6884123" y="1071124"/>
                  </a:cubicBezTo>
                  <a:cubicBezTo>
                    <a:pt x="6610372" y="1081305"/>
                    <a:pt x="6336750" y="1041472"/>
                    <a:pt x="6067704" y="1079396"/>
                  </a:cubicBezTo>
                  <a:cubicBezTo>
                    <a:pt x="5801965" y="1116811"/>
                    <a:pt x="5532538" y="1092249"/>
                    <a:pt x="5262475" y="1092249"/>
                  </a:cubicBezTo>
                  <a:cubicBezTo>
                    <a:pt x="4992794" y="1092249"/>
                    <a:pt x="4740277" y="1105230"/>
                    <a:pt x="4474538" y="1060561"/>
                  </a:cubicBezTo>
                  <a:cubicBezTo>
                    <a:pt x="4367098" y="1042490"/>
                    <a:pt x="4275551" y="995149"/>
                    <a:pt x="4164678" y="997439"/>
                  </a:cubicBezTo>
                  <a:cubicBezTo>
                    <a:pt x="4066010" y="999476"/>
                    <a:pt x="3980567" y="1039436"/>
                    <a:pt x="3888003" y="1050126"/>
                  </a:cubicBezTo>
                  <a:cubicBezTo>
                    <a:pt x="3338596" y="1113629"/>
                    <a:pt x="2772024" y="1029000"/>
                    <a:pt x="2224905" y="1029000"/>
                  </a:cubicBezTo>
                  <a:cubicBezTo>
                    <a:pt x="1637862" y="1029000"/>
                    <a:pt x="1038867" y="1067051"/>
                    <a:pt x="452206" y="1092758"/>
                  </a:cubicBezTo>
                  <a:cubicBezTo>
                    <a:pt x="341460" y="1097594"/>
                    <a:pt x="223212" y="1082450"/>
                    <a:pt x="117806" y="111324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0" name="Google Shape;840;p3"/>
            <p:cNvGrpSpPr/>
            <p:nvPr/>
          </p:nvGrpSpPr>
          <p:grpSpPr>
            <a:xfrm>
              <a:off x="2583407" y="3141972"/>
              <a:ext cx="477513" cy="978285"/>
              <a:chOff x="2744541" y="2497575"/>
              <a:chExt cx="1042833" cy="2136461"/>
            </a:xfrm>
          </p:grpSpPr>
          <p:sp>
            <p:nvSpPr>
              <p:cNvPr id="841" name="Google Shape;841;p3"/>
              <p:cNvSpPr/>
              <p:nvPr/>
            </p:nvSpPr>
            <p:spPr>
              <a:xfrm>
                <a:off x="3250678" y="2919191"/>
                <a:ext cx="267011" cy="1714845"/>
              </a:xfrm>
              <a:custGeom>
                <a:rect b="b" l="l" r="r" t="t"/>
                <a:pathLst>
                  <a:path extrusionOk="0" h="1714845" w="267011">
                    <a:moveTo>
                      <a:pt x="85444" y="44669"/>
                    </a:moveTo>
                    <a:lnTo>
                      <a:pt x="0" y="1714846"/>
                    </a:lnTo>
                    <a:lnTo>
                      <a:pt x="267011" y="1714846"/>
                    </a:lnTo>
                    <a:lnTo>
                      <a:pt x="181568" y="44669"/>
                    </a:lnTo>
                    <a:cubicBezTo>
                      <a:pt x="177245" y="-14890"/>
                      <a:pt x="89894" y="-14890"/>
                      <a:pt x="85444" y="44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"/>
              <p:cNvSpPr/>
              <p:nvPr/>
            </p:nvSpPr>
            <p:spPr>
              <a:xfrm>
                <a:off x="3198420" y="2898829"/>
                <a:ext cx="399880" cy="98754"/>
              </a:xfrm>
              <a:custGeom>
                <a:rect b="b" l="l" r="r" t="t"/>
                <a:pathLst>
                  <a:path extrusionOk="0" h="98754" w="399880">
                    <a:moveTo>
                      <a:pt x="350547" y="98755"/>
                    </a:moveTo>
                    <a:lnTo>
                      <a:pt x="0" y="98755"/>
                    </a:lnTo>
                    <a:lnTo>
                      <a:pt x="0" y="0"/>
                    </a:lnTo>
                    <a:lnTo>
                      <a:pt x="350547" y="0"/>
                    </a:lnTo>
                    <a:cubicBezTo>
                      <a:pt x="377757" y="0"/>
                      <a:pt x="399881" y="22144"/>
                      <a:pt x="399881" y="49377"/>
                    </a:cubicBezTo>
                    <a:lnTo>
                      <a:pt x="399881" y="49377"/>
                    </a:lnTo>
                    <a:cubicBezTo>
                      <a:pt x="399754" y="76739"/>
                      <a:pt x="377757" y="98755"/>
                      <a:pt x="350547" y="98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"/>
              <p:cNvSpPr/>
              <p:nvPr/>
            </p:nvSpPr>
            <p:spPr>
              <a:xfrm>
                <a:off x="2744541" y="2497575"/>
                <a:ext cx="447267" cy="463611"/>
              </a:xfrm>
              <a:custGeom>
                <a:rect b="b" l="l" r="r" t="t"/>
                <a:pathLst>
                  <a:path extrusionOk="0" h="463611" w="447267">
                    <a:moveTo>
                      <a:pt x="447267" y="444268"/>
                    </a:moveTo>
                    <a:cubicBezTo>
                      <a:pt x="447267" y="444268"/>
                      <a:pt x="26407" y="-8655"/>
                      <a:pt x="10640" y="126"/>
                    </a:cubicBezTo>
                    <a:cubicBezTo>
                      <a:pt x="-5126" y="8907"/>
                      <a:pt x="-20892" y="187964"/>
                      <a:pt x="101806" y="324897"/>
                    </a:cubicBezTo>
                    <a:cubicBezTo>
                      <a:pt x="224631" y="461830"/>
                      <a:pt x="447267" y="463612"/>
                      <a:pt x="447267" y="463612"/>
                    </a:cubicBezTo>
                    <a:lnTo>
                      <a:pt x="447267" y="44426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"/>
              <p:cNvSpPr/>
              <p:nvPr/>
            </p:nvSpPr>
            <p:spPr>
              <a:xfrm>
                <a:off x="2984375" y="2950752"/>
                <a:ext cx="280043" cy="595410"/>
              </a:xfrm>
              <a:custGeom>
                <a:rect b="b" l="l" r="r" t="t"/>
                <a:pathLst>
                  <a:path extrusionOk="0" h="595410" w="280043">
                    <a:moveTo>
                      <a:pt x="212392" y="8272"/>
                    </a:moveTo>
                    <a:cubicBezTo>
                      <a:pt x="212392" y="8272"/>
                      <a:pt x="-14059" y="583748"/>
                      <a:pt x="690" y="594310"/>
                    </a:cubicBezTo>
                    <a:cubicBezTo>
                      <a:pt x="15440" y="604746"/>
                      <a:pt x="183530" y="541751"/>
                      <a:pt x="253970" y="371730"/>
                    </a:cubicBezTo>
                    <a:cubicBezTo>
                      <a:pt x="324410" y="201836"/>
                      <a:pt x="229811" y="0"/>
                      <a:pt x="229811" y="0"/>
                    </a:cubicBezTo>
                    <a:lnTo>
                      <a:pt x="212392" y="82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"/>
              <p:cNvSpPr/>
              <p:nvPr/>
            </p:nvSpPr>
            <p:spPr>
              <a:xfrm>
                <a:off x="3189138" y="2650830"/>
                <a:ext cx="598236" cy="290249"/>
              </a:xfrm>
              <a:custGeom>
                <a:rect b="b" l="l" r="r" t="t"/>
                <a:pathLst>
                  <a:path extrusionOk="0" h="290249" w="598236">
                    <a:moveTo>
                      <a:pt x="17801" y="290250"/>
                    </a:moveTo>
                    <a:cubicBezTo>
                      <a:pt x="17801" y="290250"/>
                      <a:pt x="600012" y="83068"/>
                      <a:pt x="598232" y="65125"/>
                    </a:cubicBezTo>
                    <a:cubicBezTo>
                      <a:pt x="596452" y="47181"/>
                      <a:pt x="438534" y="-38339"/>
                      <a:pt x="264214" y="20201"/>
                    </a:cubicBezTo>
                    <a:cubicBezTo>
                      <a:pt x="89894" y="78741"/>
                      <a:pt x="0" y="282614"/>
                      <a:pt x="0" y="282614"/>
                    </a:cubicBezTo>
                    <a:lnTo>
                      <a:pt x="17801" y="290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3"/>
              <p:cNvSpPr/>
              <p:nvPr/>
            </p:nvSpPr>
            <p:spPr>
              <a:xfrm>
                <a:off x="3150612" y="2898829"/>
                <a:ext cx="98666" cy="98754"/>
              </a:xfrm>
              <a:custGeom>
                <a:rect b="b" l="l" r="r" t="t"/>
                <a:pathLst>
                  <a:path extrusionOk="0" h="98754" w="98666">
                    <a:moveTo>
                      <a:pt x="98667" y="49377"/>
                    </a:moveTo>
                    <a:cubicBezTo>
                      <a:pt x="98667" y="76648"/>
                      <a:pt x="76580" y="98755"/>
                      <a:pt x="49333" y="98755"/>
                    </a:cubicBezTo>
                    <a:cubicBezTo>
                      <a:pt x="22087" y="98755"/>
                      <a:pt x="0" y="76648"/>
                      <a:pt x="0" y="49377"/>
                    </a:cubicBezTo>
                    <a:cubicBezTo>
                      <a:pt x="0" y="22107"/>
                      <a:pt x="22087" y="0"/>
                      <a:pt x="49333" y="0"/>
                    </a:cubicBezTo>
                    <a:cubicBezTo>
                      <a:pt x="76580" y="0"/>
                      <a:pt x="98667" y="22107"/>
                      <a:pt x="98667" y="49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3"/>
            <p:cNvGrpSpPr/>
            <p:nvPr/>
          </p:nvGrpSpPr>
          <p:grpSpPr>
            <a:xfrm>
              <a:off x="1064127" y="4061902"/>
              <a:ext cx="885369" cy="499807"/>
              <a:chOff x="6866390" y="3690013"/>
              <a:chExt cx="1933542" cy="1091519"/>
            </a:xfrm>
          </p:grpSpPr>
          <p:sp>
            <p:nvSpPr>
              <p:cNvPr id="848" name="Google Shape;848;p3"/>
              <p:cNvSpPr/>
              <p:nvPr/>
            </p:nvSpPr>
            <p:spPr>
              <a:xfrm>
                <a:off x="7305687" y="3690013"/>
                <a:ext cx="1494244" cy="598636"/>
              </a:xfrm>
              <a:custGeom>
                <a:rect b="b" l="l" r="r" t="t"/>
                <a:pathLst>
                  <a:path extrusionOk="0" h="598636" w="1494244">
                    <a:moveTo>
                      <a:pt x="389328" y="598637"/>
                    </a:moveTo>
                    <a:lnTo>
                      <a:pt x="0" y="0"/>
                    </a:lnTo>
                    <a:lnTo>
                      <a:pt x="1054948" y="0"/>
                    </a:lnTo>
                    <a:lnTo>
                      <a:pt x="1494245" y="3404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3"/>
              <p:cNvSpPr/>
              <p:nvPr/>
            </p:nvSpPr>
            <p:spPr>
              <a:xfrm>
                <a:off x="7728328" y="4030309"/>
                <a:ext cx="1071604" cy="751223"/>
              </a:xfrm>
              <a:custGeom>
                <a:rect b="b" l="l" r="r" t="t"/>
                <a:pathLst>
                  <a:path extrusionOk="0" h="751223" w="1071604">
                    <a:moveTo>
                      <a:pt x="0" y="0"/>
                    </a:moveTo>
                    <a:lnTo>
                      <a:pt x="1071605" y="0"/>
                    </a:lnTo>
                    <a:lnTo>
                      <a:pt x="1071605" y="751223"/>
                    </a:lnTo>
                    <a:lnTo>
                      <a:pt x="0" y="7512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3"/>
              <p:cNvSpPr/>
              <p:nvPr/>
            </p:nvSpPr>
            <p:spPr>
              <a:xfrm>
                <a:off x="6866390" y="3690013"/>
                <a:ext cx="878593" cy="1091519"/>
              </a:xfrm>
              <a:custGeom>
                <a:rect b="b" l="l" r="r" t="t"/>
                <a:pathLst>
                  <a:path extrusionOk="0" h="1091519" w="878593">
                    <a:moveTo>
                      <a:pt x="878594" y="1091520"/>
                    </a:moveTo>
                    <a:lnTo>
                      <a:pt x="439297" y="1091520"/>
                    </a:lnTo>
                    <a:lnTo>
                      <a:pt x="0" y="1091520"/>
                    </a:lnTo>
                    <a:lnTo>
                      <a:pt x="0" y="760259"/>
                    </a:lnTo>
                    <a:lnTo>
                      <a:pt x="0" y="340424"/>
                    </a:lnTo>
                    <a:lnTo>
                      <a:pt x="439297" y="0"/>
                    </a:lnTo>
                    <a:lnTo>
                      <a:pt x="878594" y="340424"/>
                    </a:lnTo>
                    <a:lnTo>
                      <a:pt x="878594" y="7602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3"/>
              <p:cNvSpPr/>
              <p:nvPr/>
            </p:nvSpPr>
            <p:spPr>
              <a:xfrm>
                <a:off x="7863359" y="4191676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"/>
              <p:cNvSpPr/>
              <p:nvPr/>
            </p:nvSpPr>
            <p:spPr>
              <a:xfrm>
                <a:off x="7863359" y="4331155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3"/>
              <p:cNvSpPr/>
              <p:nvPr/>
            </p:nvSpPr>
            <p:spPr>
              <a:xfrm>
                <a:off x="7863359" y="4470633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"/>
              <p:cNvSpPr/>
              <p:nvPr/>
            </p:nvSpPr>
            <p:spPr>
              <a:xfrm>
                <a:off x="7863359" y="4610111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5" name="Google Shape;855;p3"/>
              <p:cNvGrpSpPr/>
              <p:nvPr/>
            </p:nvGrpSpPr>
            <p:grpSpPr>
              <a:xfrm>
                <a:off x="6962006" y="4085540"/>
                <a:ext cx="626076" cy="370712"/>
                <a:chOff x="6962006" y="4085540"/>
                <a:chExt cx="626076" cy="370712"/>
              </a:xfrm>
            </p:grpSpPr>
            <p:sp>
              <p:nvSpPr>
                <p:cNvPr id="856" name="Google Shape;856;p3"/>
                <p:cNvSpPr/>
                <p:nvPr/>
              </p:nvSpPr>
              <p:spPr>
                <a:xfrm>
                  <a:off x="696200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3"/>
                <p:cNvSpPr/>
                <p:nvPr/>
              </p:nvSpPr>
              <p:spPr>
                <a:xfrm>
                  <a:off x="714433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3"/>
                <p:cNvSpPr/>
                <p:nvPr/>
              </p:nvSpPr>
              <p:spPr>
                <a:xfrm>
                  <a:off x="732679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3"/>
                <p:cNvSpPr/>
                <p:nvPr/>
              </p:nvSpPr>
              <p:spPr>
                <a:xfrm>
                  <a:off x="750912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3"/>
                <p:cNvSpPr/>
                <p:nvPr/>
              </p:nvSpPr>
              <p:spPr>
                <a:xfrm>
                  <a:off x="6963659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3"/>
                <p:cNvSpPr/>
                <p:nvPr/>
              </p:nvSpPr>
              <p:spPr>
                <a:xfrm>
                  <a:off x="7146116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3"/>
                <p:cNvSpPr/>
                <p:nvPr/>
              </p:nvSpPr>
              <p:spPr>
                <a:xfrm>
                  <a:off x="7328447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3"/>
                <p:cNvSpPr/>
                <p:nvPr/>
              </p:nvSpPr>
              <p:spPr>
                <a:xfrm>
                  <a:off x="7510904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4" name="Google Shape;864;p3"/>
            <p:cNvGrpSpPr/>
            <p:nvPr/>
          </p:nvGrpSpPr>
          <p:grpSpPr>
            <a:xfrm>
              <a:off x="3376717" y="3706686"/>
              <a:ext cx="428449" cy="647937"/>
              <a:chOff x="8501388" y="3924937"/>
              <a:chExt cx="935683" cy="1415018"/>
            </a:xfrm>
          </p:grpSpPr>
          <p:grpSp>
            <p:nvGrpSpPr>
              <p:cNvPr id="865" name="Google Shape;865;p3"/>
              <p:cNvGrpSpPr/>
              <p:nvPr/>
            </p:nvGrpSpPr>
            <p:grpSpPr>
              <a:xfrm>
                <a:off x="8501388" y="3924937"/>
                <a:ext cx="935683" cy="1415018"/>
                <a:chOff x="8501388" y="3924937"/>
                <a:chExt cx="935683" cy="1415018"/>
              </a:xfrm>
            </p:grpSpPr>
            <p:sp>
              <p:nvSpPr>
                <p:cNvPr id="866" name="Google Shape;866;p3"/>
                <p:cNvSpPr/>
                <p:nvPr/>
              </p:nvSpPr>
              <p:spPr>
                <a:xfrm>
                  <a:off x="8501388" y="3924937"/>
                  <a:ext cx="935683" cy="483592"/>
                </a:xfrm>
                <a:custGeom>
                  <a:rect b="b" l="l" r="r" t="t"/>
                  <a:pathLst>
                    <a:path extrusionOk="0" h="483592" w="935683">
                      <a:moveTo>
                        <a:pt x="233063" y="483593"/>
                      </a:moveTo>
                      <a:lnTo>
                        <a:pt x="0" y="0"/>
                      </a:lnTo>
                      <a:lnTo>
                        <a:pt x="672614" y="0"/>
                      </a:lnTo>
                      <a:lnTo>
                        <a:pt x="935684" y="2750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3"/>
                <p:cNvSpPr/>
                <p:nvPr/>
              </p:nvSpPr>
              <p:spPr>
                <a:xfrm>
                  <a:off x="8754413" y="4199821"/>
                  <a:ext cx="682658" cy="1140133"/>
                </a:xfrm>
                <a:custGeom>
                  <a:rect b="b" l="l" r="r" t="t"/>
                  <a:pathLst>
                    <a:path extrusionOk="0" h="1140133" w="682658">
                      <a:moveTo>
                        <a:pt x="0" y="0"/>
                      </a:moveTo>
                      <a:lnTo>
                        <a:pt x="682659" y="0"/>
                      </a:lnTo>
                      <a:lnTo>
                        <a:pt x="682659" y="1140134"/>
                      </a:lnTo>
                      <a:lnTo>
                        <a:pt x="0" y="11401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3"/>
                <p:cNvSpPr/>
                <p:nvPr/>
              </p:nvSpPr>
              <p:spPr>
                <a:xfrm>
                  <a:off x="8501388" y="3924937"/>
                  <a:ext cx="262942" cy="1415018"/>
                </a:xfrm>
                <a:custGeom>
                  <a:rect b="b" l="l" r="r" t="t"/>
                  <a:pathLst>
                    <a:path extrusionOk="0" h="1415018" w="262942">
                      <a:moveTo>
                        <a:pt x="262942" y="1415018"/>
                      </a:moveTo>
                      <a:lnTo>
                        <a:pt x="0" y="1415018"/>
                      </a:lnTo>
                      <a:lnTo>
                        <a:pt x="0" y="0"/>
                      </a:lnTo>
                      <a:lnTo>
                        <a:pt x="262942" y="275011"/>
                      </a:lnTo>
                      <a:lnTo>
                        <a:pt x="262942" y="131422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9" name="Google Shape;869;p3"/>
              <p:cNvGrpSpPr/>
              <p:nvPr/>
            </p:nvGrpSpPr>
            <p:grpSpPr>
              <a:xfrm>
                <a:off x="8838331" y="4291831"/>
                <a:ext cx="517365" cy="104608"/>
                <a:chOff x="8838331" y="4291831"/>
                <a:chExt cx="517365" cy="104608"/>
              </a:xfrm>
            </p:grpSpPr>
            <p:sp>
              <p:nvSpPr>
                <p:cNvPr id="870" name="Google Shape;870;p3"/>
                <p:cNvSpPr/>
                <p:nvPr/>
              </p:nvSpPr>
              <p:spPr>
                <a:xfrm>
                  <a:off x="8838331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3"/>
                <p:cNvSpPr/>
                <p:nvPr/>
              </p:nvSpPr>
              <p:spPr>
                <a:xfrm>
                  <a:off x="895467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3"/>
                <p:cNvSpPr/>
                <p:nvPr/>
              </p:nvSpPr>
              <p:spPr>
                <a:xfrm>
                  <a:off x="907101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3"/>
                <p:cNvSpPr/>
                <p:nvPr/>
              </p:nvSpPr>
              <p:spPr>
                <a:xfrm>
                  <a:off x="918735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Google Shape;874;p3"/>
                <p:cNvSpPr/>
                <p:nvPr/>
              </p:nvSpPr>
              <p:spPr>
                <a:xfrm>
                  <a:off x="930369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5" name="Google Shape;875;p3"/>
              <p:cNvGrpSpPr/>
              <p:nvPr/>
            </p:nvGrpSpPr>
            <p:grpSpPr>
              <a:xfrm>
                <a:off x="8838331" y="4486923"/>
                <a:ext cx="517365" cy="104608"/>
                <a:chOff x="8838331" y="4486923"/>
                <a:chExt cx="517365" cy="104608"/>
              </a:xfrm>
            </p:grpSpPr>
            <p:sp>
              <p:nvSpPr>
                <p:cNvPr id="876" name="Google Shape;876;p3"/>
                <p:cNvSpPr/>
                <p:nvPr/>
              </p:nvSpPr>
              <p:spPr>
                <a:xfrm>
                  <a:off x="8838331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3"/>
                <p:cNvSpPr/>
                <p:nvPr/>
              </p:nvSpPr>
              <p:spPr>
                <a:xfrm>
                  <a:off x="895467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3"/>
                <p:cNvSpPr/>
                <p:nvPr/>
              </p:nvSpPr>
              <p:spPr>
                <a:xfrm>
                  <a:off x="907101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3"/>
                <p:cNvSpPr/>
                <p:nvPr/>
              </p:nvSpPr>
              <p:spPr>
                <a:xfrm>
                  <a:off x="918735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3"/>
                <p:cNvSpPr/>
                <p:nvPr/>
              </p:nvSpPr>
              <p:spPr>
                <a:xfrm>
                  <a:off x="930369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1" name="Google Shape;881;p3"/>
              <p:cNvGrpSpPr/>
              <p:nvPr/>
            </p:nvGrpSpPr>
            <p:grpSpPr>
              <a:xfrm>
                <a:off x="8838331" y="4682014"/>
                <a:ext cx="517365" cy="104608"/>
                <a:chOff x="8838331" y="4682014"/>
                <a:chExt cx="517365" cy="104608"/>
              </a:xfrm>
            </p:grpSpPr>
            <p:sp>
              <p:nvSpPr>
                <p:cNvPr id="882" name="Google Shape;882;p3"/>
                <p:cNvSpPr/>
                <p:nvPr/>
              </p:nvSpPr>
              <p:spPr>
                <a:xfrm>
                  <a:off x="8838331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Google Shape;883;p3"/>
                <p:cNvSpPr/>
                <p:nvPr/>
              </p:nvSpPr>
              <p:spPr>
                <a:xfrm>
                  <a:off x="895467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Google Shape;884;p3"/>
                <p:cNvSpPr/>
                <p:nvPr/>
              </p:nvSpPr>
              <p:spPr>
                <a:xfrm>
                  <a:off x="907101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3"/>
                <p:cNvSpPr/>
                <p:nvPr/>
              </p:nvSpPr>
              <p:spPr>
                <a:xfrm>
                  <a:off x="918735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3"/>
                <p:cNvSpPr/>
                <p:nvPr/>
              </p:nvSpPr>
              <p:spPr>
                <a:xfrm>
                  <a:off x="930369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7" name="Google Shape;887;p3"/>
              <p:cNvGrpSpPr/>
              <p:nvPr/>
            </p:nvGrpSpPr>
            <p:grpSpPr>
              <a:xfrm>
                <a:off x="8838331" y="4877233"/>
                <a:ext cx="517365" cy="104608"/>
                <a:chOff x="8838331" y="4877233"/>
                <a:chExt cx="517365" cy="104608"/>
              </a:xfrm>
            </p:grpSpPr>
            <p:sp>
              <p:nvSpPr>
                <p:cNvPr id="888" name="Google Shape;888;p3"/>
                <p:cNvSpPr/>
                <p:nvPr/>
              </p:nvSpPr>
              <p:spPr>
                <a:xfrm>
                  <a:off x="8838331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3"/>
                <p:cNvSpPr/>
                <p:nvPr/>
              </p:nvSpPr>
              <p:spPr>
                <a:xfrm>
                  <a:off x="895467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3"/>
                <p:cNvSpPr/>
                <p:nvPr/>
              </p:nvSpPr>
              <p:spPr>
                <a:xfrm>
                  <a:off x="907101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3"/>
                <p:cNvSpPr/>
                <p:nvPr/>
              </p:nvSpPr>
              <p:spPr>
                <a:xfrm>
                  <a:off x="918735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892;p3"/>
                <p:cNvSpPr/>
                <p:nvPr/>
              </p:nvSpPr>
              <p:spPr>
                <a:xfrm>
                  <a:off x="930369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3" name="Google Shape;893;p3"/>
            <p:cNvGrpSpPr/>
            <p:nvPr/>
          </p:nvGrpSpPr>
          <p:grpSpPr>
            <a:xfrm>
              <a:off x="2219375" y="3882283"/>
              <a:ext cx="660170" cy="435124"/>
              <a:chOff x="5990212" y="4378878"/>
              <a:chExt cx="1441733" cy="950259"/>
            </a:xfrm>
          </p:grpSpPr>
          <p:grpSp>
            <p:nvGrpSpPr>
              <p:cNvPr id="894" name="Google Shape;894;p3"/>
              <p:cNvGrpSpPr/>
              <p:nvPr/>
            </p:nvGrpSpPr>
            <p:grpSpPr>
              <a:xfrm>
                <a:off x="5990212" y="4378878"/>
                <a:ext cx="1441733" cy="950259"/>
                <a:chOff x="5990212" y="4378878"/>
                <a:chExt cx="1441733" cy="950259"/>
              </a:xfrm>
            </p:grpSpPr>
            <p:sp>
              <p:nvSpPr>
                <p:cNvPr id="895" name="Google Shape;895;p3"/>
                <p:cNvSpPr/>
                <p:nvPr/>
              </p:nvSpPr>
              <p:spPr>
                <a:xfrm>
                  <a:off x="6486090" y="4381295"/>
                  <a:ext cx="945855" cy="300591"/>
                </a:xfrm>
                <a:custGeom>
                  <a:rect b="b" l="l" r="r" t="t"/>
                  <a:pathLst>
                    <a:path extrusionOk="0" h="300591" w="945855">
                      <a:moveTo>
                        <a:pt x="625569" y="95319"/>
                      </a:moveTo>
                      <a:lnTo>
                        <a:pt x="625569" y="0"/>
                      </a:lnTo>
                      <a:lnTo>
                        <a:pt x="0" y="0"/>
                      </a:lnTo>
                      <a:lnTo>
                        <a:pt x="0" y="95319"/>
                      </a:lnTo>
                      <a:lnTo>
                        <a:pt x="0" y="300591"/>
                      </a:lnTo>
                      <a:lnTo>
                        <a:pt x="945855" y="3005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3"/>
                <p:cNvSpPr/>
                <p:nvPr/>
              </p:nvSpPr>
              <p:spPr>
                <a:xfrm>
                  <a:off x="6912799" y="4681123"/>
                  <a:ext cx="518255" cy="648014"/>
                </a:xfrm>
                <a:custGeom>
                  <a:rect b="b" l="l" r="r" t="t"/>
                  <a:pathLst>
                    <a:path extrusionOk="0" h="648014" w="518255">
                      <a:moveTo>
                        <a:pt x="0" y="0"/>
                      </a:moveTo>
                      <a:lnTo>
                        <a:pt x="518256" y="0"/>
                      </a:lnTo>
                      <a:lnTo>
                        <a:pt x="518256" y="648015"/>
                      </a:lnTo>
                      <a:lnTo>
                        <a:pt x="0" y="6480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3"/>
                <p:cNvSpPr/>
                <p:nvPr/>
              </p:nvSpPr>
              <p:spPr>
                <a:xfrm>
                  <a:off x="5990212" y="4378878"/>
                  <a:ext cx="945855" cy="950259"/>
                </a:xfrm>
                <a:custGeom>
                  <a:rect b="b" l="l" r="r" t="t"/>
                  <a:pathLst>
                    <a:path extrusionOk="0" h="950259" w="945855">
                      <a:moveTo>
                        <a:pt x="945855" y="950260"/>
                      </a:moveTo>
                      <a:lnTo>
                        <a:pt x="945855" y="676775"/>
                      </a:lnTo>
                      <a:lnTo>
                        <a:pt x="945855" y="303009"/>
                      </a:lnTo>
                      <a:lnTo>
                        <a:pt x="625569" y="97737"/>
                      </a:lnTo>
                      <a:lnTo>
                        <a:pt x="625569" y="2418"/>
                      </a:lnTo>
                      <a:lnTo>
                        <a:pt x="476679" y="2418"/>
                      </a:lnTo>
                      <a:lnTo>
                        <a:pt x="472991" y="0"/>
                      </a:lnTo>
                      <a:lnTo>
                        <a:pt x="469304" y="2418"/>
                      </a:lnTo>
                      <a:lnTo>
                        <a:pt x="320414" y="2418"/>
                      </a:lnTo>
                      <a:lnTo>
                        <a:pt x="320414" y="97737"/>
                      </a:lnTo>
                      <a:lnTo>
                        <a:pt x="0" y="303009"/>
                      </a:lnTo>
                      <a:lnTo>
                        <a:pt x="0" y="676775"/>
                      </a:lnTo>
                      <a:lnTo>
                        <a:pt x="0" y="950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98" name="Google Shape;898;p3"/>
                <p:cNvGrpSpPr/>
                <p:nvPr/>
              </p:nvGrpSpPr>
              <p:grpSpPr>
                <a:xfrm>
                  <a:off x="6126896" y="4733300"/>
                  <a:ext cx="636377" cy="452159"/>
                  <a:chOff x="6126896" y="4733300"/>
                  <a:chExt cx="636377" cy="452159"/>
                </a:xfrm>
              </p:grpSpPr>
              <p:sp>
                <p:nvSpPr>
                  <p:cNvPr id="899" name="Google Shape;899;p3"/>
                  <p:cNvSpPr/>
                  <p:nvPr/>
                </p:nvSpPr>
                <p:spPr>
                  <a:xfrm>
                    <a:off x="6126896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0" name="Google Shape;900;p3"/>
                  <p:cNvSpPr/>
                  <p:nvPr/>
                </p:nvSpPr>
                <p:spPr>
                  <a:xfrm>
                    <a:off x="6398612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3"/>
                  <p:cNvSpPr/>
                  <p:nvPr/>
                </p:nvSpPr>
                <p:spPr>
                  <a:xfrm>
                    <a:off x="6670201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2" name="Google Shape;902;p3"/>
                  <p:cNvSpPr/>
                  <p:nvPr/>
                </p:nvSpPr>
                <p:spPr>
                  <a:xfrm>
                    <a:off x="6126896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3" name="Google Shape;903;p3"/>
                  <p:cNvSpPr/>
                  <p:nvPr/>
                </p:nvSpPr>
                <p:spPr>
                  <a:xfrm>
                    <a:off x="6398612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3"/>
                  <p:cNvSpPr/>
                  <p:nvPr/>
                </p:nvSpPr>
                <p:spPr>
                  <a:xfrm>
                    <a:off x="6670201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05" name="Google Shape;905;p3"/>
                <p:cNvSpPr/>
                <p:nvPr/>
              </p:nvSpPr>
              <p:spPr>
                <a:xfrm>
                  <a:off x="6383609" y="4479541"/>
                  <a:ext cx="122825" cy="122934"/>
                </a:xfrm>
                <a:custGeom>
                  <a:rect b="b" l="l" r="r" t="t"/>
                  <a:pathLst>
                    <a:path extrusionOk="0" h="122934" w="122825">
                      <a:moveTo>
                        <a:pt x="122825" y="61467"/>
                      </a:moveTo>
                      <a:cubicBezTo>
                        <a:pt x="122825" y="95446"/>
                        <a:pt x="95361" y="122934"/>
                        <a:pt x="61413" y="122934"/>
                      </a:cubicBezTo>
                      <a:cubicBezTo>
                        <a:pt x="27464" y="122934"/>
                        <a:pt x="0" y="95446"/>
                        <a:pt x="0" y="61467"/>
                      </a:cubicBezTo>
                      <a:cubicBezTo>
                        <a:pt x="0" y="27488"/>
                        <a:pt x="27464" y="0"/>
                        <a:pt x="61413" y="0"/>
                      </a:cubicBezTo>
                      <a:cubicBezTo>
                        <a:pt x="95361" y="0"/>
                        <a:pt x="122825" y="27488"/>
                        <a:pt x="122825" y="614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6" name="Google Shape;906;p3"/>
              <p:cNvGrpSpPr/>
              <p:nvPr/>
            </p:nvGrpSpPr>
            <p:grpSpPr>
              <a:xfrm>
                <a:off x="7032520" y="4762555"/>
                <a:ext cx="319630" cy="477261"/>
                <a:chOff x="7032519" y="4762555"/>
                <a:chExt cx="319630" cy="477261"/>
              </a:xfrm>
            </p:grpSpPr>
            <p:sp>
              <p:nvSpPr>
                <p:cNvPr id="907" name="Google Shape;907;p3"/>
                <p:cNvSpPr/>
                <p:nvPr/>
              </p:nvSpPr>
              <p:spPr>
                <a:xfrm rot="5400000">
                  <a:off x="6811424" y="4983724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3"/>
                <p:cNvSpPr/>
                <p:nvPr/>
              </p:nvSpPr>
              <p:spPr>
                <a:xfrm rot="5400000">
                  <a:off x="6906302" y="4983698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3"/>
                <p:cNvSpPr/>
                <p:nvPr/>
              </p:nvSpPr>
              <p:spPr>
                <a:xfrm rot="5400000">
                  <a:off x="7001180" y="4983675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3"/>
                <p:cNvSpPr/>
                <p:nvPr/>
              </p:nvSpPr>
              <p:spPr>
                <a:xfrm rot="5400000">
                  <a:off x="7096058" y="4983650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11" name="Google Shape;911;p3"/>
            <p:cNvGrpSpPr/>
            <p:nvPr/>
          </p:nvGrpSpPr>
          <p:grpSpPr>
            <a:xfrm>
              <a:off x="3060931" y="3578700"/>
              <a:ext cx="141710" cy="320559"/>
              <a:chOff x="7617327" y="4527392"/>
              <a:chExt cx="309478" cy="700063"/>
            </a:xfrm>
          </p:grpSpPr>
          <p:grpSp>
            <p:nvGrpSpPr>
              <p:cNvPr id="912" name="Google Shape;912;p3"/>
              <p:cNvGrpSpPr/>
              <p:nvPr/>
            </p:nvGrpSpPr>
            <p:grpSpPr>
              <a:xfrm>
                <a:off x="7617327" y="4527392"/>
                <a:ext cx="309478" cy="700063"/>
                <a:chOff x="7617327" y="4527392"/>
                <a:chExt cx="309478" cy="700063"/>
              </a:xfrm>
            </p:grpSpPr>
            <p:grpSp>
              <p:nvGrpSpPr>
                <p:cNvPr id="913" name="Google Shape;913;p3"/>
                <p:cNvGrpSpPr/>
                <p:nvPr/>
              </p:nvGrpSpPr>
              <p:grpSpPr>
                <a:xfrm>
                  <a:off x="7617327" y="4527392"/>
                  <a:ext cx="309478" cy="563003"/>
                  <a:chOff x="7617327" y="4527392"/>
                  <a:chExt cx="309478" cy="563003"/>
                </a:xfrm>
              </p:grpSpPr>
              <p:sp>
                <p:nvSpPr>
                  <p:cNvPr id="914" name="Google Shape;914;p3"/>
                  <p:cNvSpPr/>
                  <p:nvPr/>
                </p:nvSpPr>
                <p:spPr>
                  <a:xfrm>
                    <a:off x="7663228" y="452739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5" name="Google Shape;915;p3"/>
                  <p:cNvSpPr/>
                  <p:nvPr/>
                </p:nvSpPr>
                <p:spPr>
                  <a:xfrm>
                    <a:off x="7640722" y="4659998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4" y="232888"/>
                          <a:pt x="131345" y="232888"/>
                        </a:cubicBezTo>
                        <a:cubicBezTo>
                          <a:pt x="58805" y="232888"/>
                          <a:pt x="1" y="180754"/>
                          <a:pt x="1" y="116444"/>
                        </a:cubicBezTo>
                        <a:cubicBezTo>
                          <a:pt x="1" y="52134"/>
                          <a:pt x="58806" y="0"/>
                          <a:pt x="131345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6" name="Google Shape;916;p3"/>
                  <p:cNvSpPr/>
                  <p:nvPr/>
                </p:nvSpPr>
                <p:spPr>
                  <a:xfrm>
                    <a:off x="7617327" y="4815766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17" name="Google Shape;917;p3"/>
                <p:cNvSpPr/>
                <p:nvPr/>
              </p:nvSpPr>
              <p:spPr>
                <a:xfrm>
                  <a:off x="7763293" y="4670942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3"/>
              <p:cNvSpPr/>
              <p:nvPr/>
            </p:nvSpPr>
            <p:spPr>
              <a:xfrm rot="-2797154">
                <a:off x="7759062" y="478026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3"/>
              <p:cNvSpPr/>
              <p:nvPr/>
            </p:nvSpPr>
            <p:spPr>
              <a:xfrm rot="-2700000">
                <a:off x="7738893" y="4718547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"/>
              <p:cNvSpPr/>
              <p:nvPr/>
            </p:nvSpPr>
            <p:spPr>
              <a:xfrm rot="-3022674">
                <a:off x="7726890" y="4926284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"/>
              <p:cNvSpPr/>
              <p:nvPr/>
            </p:nvSpPr>
            <p:spPr>
              <a:xfrm rot="-2663559">
                <a:off x="7760636" y="4937369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1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3"/>
            <p:cNvGrpSpPr/>
            <p:nvPr/>
          </p:nvGrpSpPr>
          <p:grpSpPr>
            <a:xfrm>
              <a:off x="3252012" y="3480103"/>
              <a:ext cx="141710" cy="320559"/>
              <a:chOff x="8034627" y="4312066"/>
              <a:chExt cx="309478" cy="700063"/>
            </a:xfrm>
          </p:grpSpPr>
          <p:grpSp>
            <p:nvGrpSpPr>
              <p:cNvPr id="923" name="Google Shape;923;p3"/>
              <p:cNvGrpSpPr/>
              <p:nvPr/>
            </p:nvGrpSpPr>
            <p:grpSpPr>
              <a:xfrm>
                <a:off x="8034627" y="4312066"/>
                <a:ext cx="309478" cy="700063"/>
                <a:chOff x="8034627" y="4312066"/>
                <a:chExt cx="309478" cy="700063"/>
              </a:xfrm>
            </p:grpSpPr>
            <p:grpSp>
              <p:nvGrpSpPr>
                <p:cNvPr id="924" name="Google Shape;924;p3"/>
                <p:cNvGrpSpPr/>
                <p:nvPr/>
              </p:nvGrpSpPr>
              <p:grpSpPr>
                <a:xfrm>
                  <a:off x="8034627" y="4312066"/>
                  <a:ext cx="309478" cy="563003"/>
                  <a:chOff x="8034627" y="4312066"/>
                  <a:chExt cx="309478" cy="563003"/>
                </a:xfrm>
              </p:grpSpPr>
              <p:sp>
                <p:nvSpPr>
                  <p:cNvPr id="925" name="Google Shape;925;p3"/>
                  <p:cNvSpPr/>
                  <p:nvPr/>
                </p:nvSpPr>
                <p:spPr>
                  <a:xfrm>
                    <a:off x="8080528" y="4312066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3"/>
                  <p:cNvSpPr/>
                  <p:nvPr/>
                </p:nvSpPr>
                <p:spPr>
                  <a:xfrm>
                    <a:off x="8058023" y="4444672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3" y="232888"/>
                        </a:cubicBezTo>
                        <a:cubicBezTo>
                          <a:pt x="58804" y="232888"/>
                          <a:pt x="-1" y="180754"/>
                          <a:pt x="-1" y="116444"/>
                        </a:cubicBezTo>
                        <a:cubicBezTo>
                          <a:pt x="-1" y="52134"/>
                          <a:pt x="58804" y="0"/>
                          <a:pt x="131343" y="0"/>
                        </a:cubicBezTo>
                        <a:cubicBezTo>
                          <a:pt x="203882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3"/>
                  <p:cNvSpPr/>
                  <p:nvPr/>
                </p:nvSpPr>
                <p:spPr>
                  <a:xfrm>
                    <a:off x="8034627" y="4600440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40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40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28" name="Google Shape;928;p3"/>
                <p:cNvSpPr/>
                <p:nvPr/>
              </p:nvSpPr>
              <p:spPr>
                <a:xfrm>
                  <a:off x="8180594" y="4455616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9" name="Google Shape;929;p3"/>
              <p:cNvSpPr/>
              <p:nvPr/>
            </p:nvSpPr>
            <p:spPr>
              <a:xfrm rot="-2797154">
                <a:off x="8176189" y="4564905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"/>
              <p:cNvSpPr/>
              <p:nvPr/>
            </p:nvSpPr>
            <p:spPr>
              <a:xfrm rot="-2700000">
                <a:off x="8156121" y="450321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7" y="0"/>
                    </a:lnTo>
                    <a:lnTo>
                      <a:pt x="11697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3"/>
              <p:cNvSpPr/>
              <p:nvPr/>
            </p:nvSpPr>
            <p:spPr>
              <a:xfrm rot="-3022674">
                <a:off x="8144129" y="4710932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3"/>
              <p:cNvSpPr/>
              <p:nvPr/>
            </p:nvSpPr>
            <p:spPr>
              <a:xfrm rot="-2663559">
                <a:off x="8177788" y="4722004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3" name="Google Shape;933;p3"/>
            <p:cNvGrpSpPr/>
            <p:nvPr/>
          </p:nvGrpSpPr>
          <p:grpSpPr>
            <a:xfrm>
              <a:off x="2087598" y="4212554"/>
              <a:ext cx="141710" cy="320559"/>
              <a:chOff x="4660497" y="4450144"/>
              <a:chExt cx="309478" cy="700064"/>
            </a:xfrm>
          </p:grpSpPr>
          <p:grpSp>
            <p:nvGrpSpPr>
              <p:cNvPr id="934" name="Google Shape;934;p3"/>
              <p:cNvGrpSpPr/>
              <p:nvPr/>
            </p:nvGrpSpPr>
            <p:grpSpPr>
              <a:xfrm>
                <a:off x="4660497" y="4450144"/>
                <a:ext cx="309478" cy="700064"/>
                <a:chOff x="4660497" y="4450144"/>
                <a:chExt cx="309478" cy="700064"/>
              </a:xfrm>
            </p:grpSpPr>
            <p:grpSp>
              <p:nvGrpSpPr>
                <p:cNvPr id="935" name="Google Shape;935;p3"/>
                <p:cNvGrpSpPr/>
                <p:nvPr/>
              </p:nvGrpSpPr>
              <p:grpSpPr>
                <a:xfrm>
                  <a:off x="4660497" y="4450144"/>
                  <a:ext cx="309478" cy="563003"/>
                  <a:chOff x="4660497" y="4450144"/>
                  <a:chExt cx="309478" cy="563003"/>
                </a:xfrm>
              </p:grpSpPr>
              <p:sp>
                <p:nvSpPr>
                  <p:cNvPr id="936" name="Google Shape;936;p3"/>
                  <p:cNvSpPr/>
                  <p:nvPr/>
                </p:nvSpPr>
                <p:spPr>
                  <a:xfrm>
                    <a:off x="4706397" y="4450144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7" y="96464"/>
                        </a:moveTo>
                        <a:cubicBezTo>
                          <a:pt x="217677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7" y="43189"/>
                          <a:pt x="217677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7" name="Google Shape;937;p3"/>
                  <p:cNvSpPr/>
                  <p:nvPr/>
                </p:nvSpPr>
                <p:spPr>
                  <a:xfrm>
                    <a:off x="4683892" y="4582750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3"/>
                  <p:cNvSpPr/>
                  <p:nvPr/>
                </p:nvSpPr>
                <p:spPr>
                  <a:xfrm>
                    <a:off x="4660497" y="473851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9" name="Google Shape;939;p3"/>
                <p:cNvSpPr/>
                <p:nvPr/>
              </p:nvSpPr>
              <p:spPr>
                <a:xfrm>
                  <a:off x="4806463" y="459369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6" y="0"/>
                      </a:lnTo>
                      <a:lnTo>
                        <a:pt x="17546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40" name="Google Shape;940;p3"/>
              <p:cNvSpPr/>
              <p:nvPr/>
            </p:nvSpPr>
            <p:spPr>
              <a:xfrm rot="-2797154">
                <a:off x="4802239" y="4703107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"/>
              <p:cNvSpPr/>
              <p:nvPr/>
            </p:nvSpPr>
            <p:spPr>
              <a:xfrm rot="-2700000">
                <a:off x="4782162" y="464138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 rot="-3022674">
                <a:off x="4770078" y="484906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3"/>
              <p:cNvSpPr/>
              <p:nvPr/>
            </p:nvSpPr>
            <p:spPr>
              <a:xfrm rot="-2663559">
                <a:off x="4803659" y="486016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3"/>
            <p:cNvGrpSpPr/>
            <p:nvPr/>
          </p:nvGrpSpPr>
          <p:grpSpPr>
            <a:xfrm>
              <a:off x="1513823" y="3578722"/>
              <a:ext cx="141710" cy="320501"/>
              <a:chOff x="5095089" y="4183532"/>
              <a:chExt cx="309478" cy="699936"/>
            </a:xfrm>
          </p:grpSpPr>
          <p:grpSp>
            <p:nvGrpSpPr>
              <p:cNvPr id="945" name="Google Shape;945;p3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946" name="Google Shape;946;p3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947" name="Google Shape;947;p3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3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3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50" name="Google Shape;950;p3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51" name="Google Shape;951;p3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3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3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3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5" name="Google Shape;955;p3"/>
            <p:cNvGrpSpPr/>
            <p:nvPr/>
          </p:nvGrpSpPr>
          <p:grpSpPr>
            <a:xfrm>
              <a:off x="2467025" y="4197170"/>
              <a:ext cx="141710" cy="320559"/>
              <a:chOff x="5489121" y="4416547"/>
              <a:chExt cx="309478" cy="700064"/>
            </a:xfrm>
          </p:grpSpPr>
          <p:grpSp>
            <p:nvGrpSpPr>
              <p:cNvPr id="956" name="Google Shape;956;p3"/>
              <p:cNvGrpSpPr/>
              <p:nvPr/>
            </p:nvGrpSpPr>
            <p:grpSpPr>
              <a:xfrm>
                <a:off x="5489121" y="4416547"/>
                <a:ext cx="309478" cy="700064"/>
                <a:chOff x="5489121" y="4416547"/>
                <a:chExt cx="309478" cy="700064"/>
              </a:xfrm>
            </p:grpSpPr>
            <p:grpSp>
              <p:nvGrpSpPr>
                <p:cNvPr id="957" name="Google Shape;957;p3"/>
                <p:cNvGrpSpPr/>
                <p:nvPr/>
              </p:nvGrpSpPr>
              <p:grpSpPr>
                <a:xfrm>
                  <a:off x="5489121" y="4416547"/>
                  <a:ext cx="309478" cy="562876"/>
                  <a:chOff x="5489121" y="4416547"/>
                  <a:chExt cx="309478" cy="562876"/>
                </a:xfrm>
              </p:grpSpPr>
              <p:sp>
                <p:nvSpPr>
                  <p:cNvPr id="958" name="Google Shape;958;p3"/>
                  <p:cNvSpPr/>
                  <p:nvPr/>
                </p:nvSpPr>
                <p:spPr>
                  <a:xfrm>
                    <a:off x="5535022" y="4416547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39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39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9" name="Google Shape;959;p3"/>
                  <p:cNvSpPr/>
                  <p:nvPr/>
                </p:nvSpPr>
                <p:spPr>
                  <a:xfrm>
                    <a:off x="5512517" y="4549026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3"/>
                  <p:cNvSpPr/>
                  <p:nvPr/>
                </p:nvSpPr>
                <p:spPr>
                  <a:xfrm>
                    <a:off x="5489121" y="4704794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8" y="137315"/>
                        </a:moveTo>
                        <a:cubicBezTo>
                          <a:pt x="309478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-1" y="213152"/>
                          <a:pt x="-1" y="137315"/>
                        </a:cubicBezTo>
                        <a:cubicBezTo>
                          <a:pt x="-1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8" y="61478"/>
                          <a:pt x="309478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61" name="Google Shape;961;p3"/>
                <p:cNvSpPr/>
                <p:nvPr/>
              </p:nvSpPr>
              <p:spPr>
                <a:xfrm>
                  <a:off x="5635087" y="456009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2" name="Google Shape;962;p3"/>
              <p:cNvSpPr/>
              <p:nvPr/>
            </p:nvSpPr>
            <p:spPr>
              <a:xfrm rot="-2797154">
                <a:off x="5630792" y="466941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3"/>
              <p:cNvSpPr/>
              <p:nvPr/>
            </p:nvSpPr>
            <p:spPr>
              <a:xfrm rot="-2700000">
                <a:off x="5610786" y="4607748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3"/>
              <p:cNvSpPr/>
              <p:nvPr/>
            </p:nvSpPr>
            <p:spPr>
              <a:xfrm rot="-3022674">
                <a:off x="5598719" y="4815435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3"/>
              <p:cNvSpPr/>
              <p:nvPr/>
            </p:nvSpPr>
            <p:spPr>
              <a:xfrm rot="-2663559">
                <a:off x="5632258" y="4826435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p3"/>
            <p:cNvGrpSpPr/>
            <p:nvPr/>
          </p:nvGrpSpPr>
          <p:grpSpPr>
            <a:xfrm>
              <a:off x="1358735" y="3972278"/>
              <a:ext cx="406364" cy="197428"/>
              <a:chOff x="7509781" y="3494285"/>
              <a:chExt cx="887451" cy="431160"/>
            </a:xfrm>
          </p:grpSpPr>
          <p:sp>
            <p:nvSpPr>
              <p:cNvPr id="967" name="Google Shape;967;p3"/>
              <p:cNvSpPr/>
              <p:nvPr/>
            </p:nvSpPr>
            <p:spPr>
              <a:xfrm>
                <a:off x="7741424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5" y="309118"/>
                    </a:moveTo>
                    <a:lnTo>
                      <a:pt x="15385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5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3"/>
              <p:cNvSpPr/>
              <p:nvPr/>
            </p:nvSpPr>
            <p:spPr>
              <a:xfrm>
                <a:off x="8177542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4" y="309118"/>
                    </a:moveTo>
                    <a:lnTo>
                      <a:pt x="15384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4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9" name="Google Shape;969;p3"/>
              <p:cNvGrpSpPr/>
              <p:nvPr/>
            </p:nvGrpSpPr>
            <p:grpSpPr>
              <a:xfrm>
                <a:off x="7509781" y="3494285"/>
                <a:ext cx="887451" cy="325788"/>
                <a:chOff x="7509781" y="3494285"/>
                <a:chExt cx="887451" cy="325788"/>
              </a:xfrm>
            </p:grpSpPr>
            <p:sp>
              <p:nvSpPr>
                <p:cNvPr id="970" name="Google Shape;970;p3"/>
                <p:cNvSpPr/>
                <p:nvPr/>
              </p:nvSpPr>
              <p:spPr>
                <a:xfrm>
                  <a:off x="7509781" y="3494285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295471" y="322353"/>
                      </a:moveTo>
                      <a:lnTo>
                        <a:pt x="3157" y="18962"/>
                      </a:lnTo>
                      <a:cubicBezTo>
                        <a:pt x="-3709" y="11835"/>
                        <a:pt x="1377" y="0"/>
                        <a:pt x="11168" y="0"/>
                      </a:cubicBezTo>
                      <a:lnTo>
                        <a:pt x="583970" y="0"/>
                      </a:lnTo>
                      <a:cubicBezTo>
                        <a:pt x="587022" y="0"/>
                        <a:pt x="589947" y="1272"/>
                        <a:pt x="591981" y="3436"/>
                      </a:cubicBezTo>
                      <a:lnTo>
                        <a:pt x="884294" y="306827"/>
                      </a:lnTo>
                      <a:cubicBezTo>
                        <a:pt x="891161" y="313953"/>
                        <a:pt x="886074" y="325789"/>
                        <a:pt x="876284" y="325789"/>
                      </a:cubicBezTo>
                      <a:lnTo>
                        <a:pt x="303481" y="325789"/>
                      </a:lnTo>
                      <a:cubicBezTo>
                        <a:pt x="300430" y="325789"/>
                        <a:pt x="297505" y="324516"/>
                        <a:pt x="29547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1" name="Google Shape;971;p3"/>
                <p:cNvSpPr/>
                <p:nvPr/>
              </p:nvSpPr>
              <p:spPr>
                <a:xfrm>
                  <a:off x="7533155" y="3510065"/>
                  <a:ext cx="840703" cy="294101"/>
                </a:xfrm>
                <a:custGeom>
                  <a:rect b="b" l="l" r="r" t="t"/>
                  <a:pathLst>
                    <a:path extrusionOk="0" h="294101" w="840703">
                      <a:moveTo>
                        <a:pt x="840704" y="294101"/>
                      </a:moveTo>
                      <a:lnTo>
                        <a:pt x="283413" y="294101"/>
                      </a:lnTo>
                      <a:lnTo>
                        <a:pt x="0" y="0"/>
                      </a:lnTo>
                      <a:lnTo>
                        <a:pt x="557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2" name="Google Shape;972;p3"/>
                <p:cNvSpPr/>
                <p:nvPr/>
              </p:nvSpPr>
              <p:spPr>
                <a:xfrm>
                  <a:off x="7590753" y="3510192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15778" y="241542"/>
                      </a:moveTo>
                      <a:lnTo>
                        <a:pt x="732628" y="241542"/>
                      </a:lnTo>
                      <a:lnTo>
                        <a:pt x="721820" y="230343"/>
                      </a:lnTo>
                      <a:lnTo>
                        <a:pt x="605098" y="230343"/>
                      </a:lnTo>
                      <a:lnTo>
                        <a:pt x="534022" y="156277"/>
                      </a:lnTo>
                      <a:lnTo>
                        <a:pt x="650363" y="156277"/>
                      </a:lnTo>
                      <a:lnTo>
                        <a:pt x="639555" y="145078"/>
                      </a:lnTo>
                      <a:lnTo>
                        <a:pt x="523215" y="145078"/>
                      </a:lnTo>
                      <a:lnTo>
                        <a:pt x="452139" y="71012"/>
                      </a:lnTo>
                      <a:lnTo>
                        <a:pt x="568098" y="71012"/>
                      </a:lnTo>
                      <a:lnTo>
                        <a:pt x="557291" y="59813"/>
                      </a:lnTo>
                      <a:lnTo>
                        <a:pt x="441332" y="59813"/>
                      </a:lnTo>
                      <a:lnTo>
                        <a:pt x="383988" y="0"/>
                      </a:lnTo>
                      <a:lnTo>
                        <a:pt x="368475" y="0"/>
                      </a:lnTo>
                      <a:lnTo>
                        <a:pt x="425819" y="59813"/>
                      </a:lnTo>
                      <a:lnTo>
                        <a:pt x="163258" y="59813"/>
                      </a:lnTo>
                      <a:lnTo>
                        <a:pt x="105915" y="0"/>
                      </a:lnTo>
                      <a:lnTo>
                        <a:pt x="90403" y="0"/>
                      </a:lnTo>
                      <a:lnTo>
                        <a:pt x="147746" y="59813"/>
                      </a:lnTo>
                      <a:lnTo>
                        <a:pt x="0" y="59813"/>
                      </a:lnTo>
                      <a:lnTo>
                        <a:pt x="10808" y="71012"/>
                      </a:lnTo>
                      <a:lnTo>
                        <a:pt x="158554" y="71012"/>
                      </a:lnTo>
                      <a:lnTo>
                        <a:pt x="229630" y="145078"/>
                      </a:lnTo>
                      <a:lnTo>
                        <a:pt x="82265" y="145078"/>
                      </a:lnTo>
                      <a:lnTo>
                        <a:pt x="93073" y="156277"/>
                      </a:lnTo>
                      <a:lnTo>
                        <a:pt x="240437" y="156277"/>
                      </a:lnTo>
                      <a:lnTo>
                        <a:pt x="311513" y="230343"/>
                      </a:lnTo>
                      <a:lnTo>
                        <a:pt x="164530" y="230343"/>
                      </a:lnTo>
                      <a:lnTo>
                        <a:pt x="175337" y="241542"/>
                      </a:lnTo>
                      <a:lnTo>
                        <a:pt x="322194" y="241542"/>
                      </a:lnTo>
                      <a:lnTo>
                        <a:pt x="372417" y="293974"/>
                      </a:lnTo>
                      <a:lnTo>
                        <a:pt x="387929" y="293974"/>
                      </a:lnTo>
                      <a:lnTo>
                        <a:pt x="337705" y="241542"/>
                      </a:lnTo>
                      <a:lnTo>
                        <a:pt x="600267" y="241542"/>
                      </a:lnTo>
                      <a:lnTo>
                        <a:pt x="650490" y="293974"/>
                      </a:lnTo>
                      <a:lnTo>
                        <a:pt x="666002" y="293974"/>
                      </a:lnTo>
                      <a:lnTo>
                        <a:pt x="615778" y="241542"/>
                      </a:lnTo>
                      <a:close/>
                      <a:moveTo>
                        <a:pt x="174193" y="70885"/>
                      </a:moveTo>
                      <a:lnTo>
                        <a:pt x="436754" y="70885"/>
                      </a:lnTo>
                      <a:lnTo>
                        <a:pt x="507830" y="144950"/>
                      </a:lnTo>
                      <a:lnTo>
                        <a:pt x="245269" y="144950"/>
                      </a:lnTo>
                      <a:lnTo>
                        <a:pt x="174193" y="70885"/>
                      </a:lnTo>
                      <a:close/>
                      <a:moveTo>
                        <a:pt x="326898" y="230343"/>
                      </a:moveTo>
                      <a:lnTo>
                        <a:pt x="255822" y="156277"/>
                      </a:lnTo>
                      <a:lnTo>
                        <a:pt x="518383" y="156277"/>
                      </a:lnTo>
                      <a:lnTo>
                        <a:pt x="589459" y="230343"/>
                      </a:lnTo>
                      <a:lnTo>
                        <a:pt x="326898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73" name="Google Shape;973;p3"/>
            <p:cNvSpPr/>
            <p:nvPr/>
          </p:nvSpPr>
          <p:spPr>
            <a:xfrm>
              <a:off x="422768" y="4516830"/>
              <a:ext cx="3533414" cy="86984"/>
            </a:xfrm>
            <a:custGeom>
              <a:rect b="b" l="l" r="r" t="t"/>
              <a:pathLst>
                <a:path extrusionOk="0" h="189619" w="7702635">
                  <a:moveTo>
                    <a:pt x="7607911" y="189619"/>
                  </a:moveTo>
                  <a:lnTo>
                    <a:pt x="94725" y="189619"/>
                  </a:lnTo>
                  <a:cubicBezTo>
                    <a:pt x="42468" y="189619"/>
                    <a:pt x="0" y="147241"/>
                    <a:pt x="0" y="94809"/>
                  </a:cubicBezTo>
                  <a:lnTo>
                    <a:pt x="0" y="94809"/>
                  </a:lnTo>
                  <a:cubicBezTo>
                    <a:pt x="0" y="42505"/>
                    <a:pt x="42340" y="0"/>
                    <a:pt x="94725" y="0"/>
                  </a:cubicBezTo>
                  <a:lnTo>
                    <a:pt x="7607911" y="0"/>
                  </a:lnTo>
                  <a:cubicBezTo>
                    <a:pt x="7660168" y="0"/>
                    <a:pt x="7702636" y="42378"/>
                    <a:pt x="7702636" y="94809"/>
                  </a:cubicBezTo>
                  <a:lnTo>
                    <a:pt x="7702636" y="94809"/>
                  </a:lnTo>
                  <a:cubicBezTo>
                    <a:pt x="7702636" y="147114"/>
                    <a:pt x="7660168" y="189619"/>
                    <a:pt x="7607911" y="189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4" name="Google Shape;974;p3"/>
            <p:cNvGrpSpPr/>
            <p:nvPr/>
          </p:nvGrpSpPr>
          <p:grpSpPr>
            <a:xfrm>
              <a:off x="632391" y="3681851"/>
              <a:ext cx="353577" cy="835988"/>
              <a:chOff x="8550086" y="2701311"/>
              <a:chExt cx="772170" cy="1825699"/>
            </a:xfrm>
          </p:grpSpPr>
          <p:grpSp>
            <p:nvGrpSpPr>
              <p:cNvPr id="975" name="Google Shape;975;p3"/>
              <p:cNvGrpSpPr/>
              <p:nvPr/>
            </p:nvGrpSpPr>
            <p:grpSpPr>
              <a:xfrm>
                <a:off x="8550086" y="2701311"/>
                <a:ext cx="772170" cy="1825699"/>
                <a:chOff x="8550086" y="2701311"/>
                <a:chExt cx="772170" cy="1825699"/>
              </a:xfrm>
            </p:grpSpPr>
            <p:sp>
              <p:nvSpPr>
                <p:cNvPr id="976" name="Google Shape;976;p3"/>
                <p:cNvSpPr/>
                <p:nvPr/>
              </p:nvSpPr>
              <p:spPr>
                <a:xfrm>
                  <a:off x="8550086" y="2701320"/>
                  <a:ext cx="738349" cy="1825690"/>
                </a:xfrm>
                <a:custGeom>
                  <a:rect b="b" l="l" r="r" t="t"/>
                  <a:pathLst>
                    <a:path extrusionOk="0" h="1825690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Google Shape;977;p3"/>
                <p:cNvSpPr/>
                <p:nvPr/>
              </p:nvSpPr>
              <p:spPr>
                <a:xfrm>
                  <a:off x="8550086" y="2701320"/>
                  <a:ext cx="738349" cy="77629"/>
                </a:xfrm>
                <a:custGeom>
                  <a:rect b="b" l="l" r="r" t="t"/>
                  <a:pathLst>
                    <a:path extrusionOk="0" h="77629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Google Shape;978;p3"/>
                <p:cNvSpPr/>
                <p:nvPr/>
              </p:nvSpPr>
              <p:spPr>
                <a:xfrm>
                  <a:off x="9123280" y="2701311"/>
                  <a:ext cx="165158" cy="1825690"/>
                </a:xfrm>
                <a:custGeom>
                  <a:rect b="b" l="l" r="r" t="t"/>
                  <a:pathLst>
                    <a:path extrusionOk="0" h="1825690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3"/>
                <p:cNvSpPr/>
                <p:nvPr/>
              </p:nvSpPr>
              <p:spPr>
                <a:xfrm>
                  <a:off x="9123270" y="2701320"/>
                  <a:ext cx="198986" cy="77629"/>
                </a:xfrm>
                <a:custGeom>
                  <a:rect b="b" l="l" r="r" t="t"/>
                  <a:pathLst>
                    <a:path extrusionOk="0" h="77629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0" name="Google Shape;980;p3"/>
              <p:cNvGrpSpPr/>
              <p:nvPr/>
            </p:nvGrpSpPr>
            <p:grpSpPr>
              <a:xfrm>
                <a:off x="8601425" y="2901981"/>
                <a:ext cx="465458" cy="971633"/>
                <a:chOff x="8601425" y="2901981"/>
                <a:chExt cx="465458" cy="971633"/>
              </a:xfrm>
            </p:grpSpPr>
            <p:sp>
              <p:nvSpPr>
                <p:cNvPr id="981" name="Google Shape;981;p3"/>
                <p:cNvSpPr/>
                <p:nvPr/>
              </p:nvSpPr>
              <p:spPr>
                <a:xfrm rot="10800000">
                  <a:off x="8601521" y="2901981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982;p3"/>
                <p:cNvSpPr/>
                <p:nvPr/>
              </p:nvSpPr>
              <p:spPr>
                <a:xfrm rot="10800000">
                  <a:off x="8601436" y="3019112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3"/>
                <p:cNvSpPr/>
                <p:nvPr/>
              </p:nvSpPr>
              <p:spPr>
                <a:xfrm rot="10800000">
                  <a:off x="8601478" y="3136358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3"/>
                <p:cNvSpPr/>
                <p:nvPr/>
              </p:nvSpPr>
              <p:spPr>
                <a:xfrm rot="10800000">
                  <a:off x="8601512" y="325348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3"/>
                <p:cNvSpPr/>
                <p:nvPr/>
              </p:nvSpPr>
              <p:spPr>
                <a:xfrm rot="10800000">
                  <a:off x="8601427" y="3370615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3"/>
                <p:cNvSpPr/>
                <p:nvPr/>
              </p:nvSpPr>
              <p:spPr>
                <a:xfrm rot="10800000">
                  <a:off x="8601469" y="348787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3"/>
                <p:cNvSpPr/>
                <p:nvPr/>
              </p:nvSpPr>
              <p:spPr>
                <a:xfrm rot="10800000">
                  <a:off x="8601510" y="360500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3"/>
                <p:cNvSpPr/>
                <p:nvPr/>
              </p:nvSpPr>
              <p:spPr>
                <a:xfrm rot="10800000">
                  <a:off x="8601425" y="3722136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3"/>
                <p:cNvSpPr/>
                <p:nvPr/>
              </p:nvSpPr>
              <p:spPr>
                <a:xfrm rot="10800000">
                  <a:off x="8601467" y="383925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90" name="Google Shape;990;p3"/>
            <p:cNvGrpSpPr/>
            <p:nvPr/>
          </p:nvGrpSpPr>
          <p:grpSpPr>
            <a:xfrm>
              <a:off x="2931226" y="3987218"/>
              <a:ext cx="671348" cy="538850"/>
              <a:chOff x="4756621" y="2715191"/>
              <a:chExt cx="1466145" cy="1176785"/>
            </a:xfrm>
          </p:grpSpPr>
          <p:sp>
            <p:nvSpPr>
              <p:cNvPr id="991" name="Google Shape;991;p3"/>
              <p:cNvSpPr/>
              <p:nvPr/>
            </p:nvSpPr>
            <p:spPr>
              <a:xfrm>
                <a:off x="5015367" y="2715191"/>
                <a:ext cx="720294" cy="442996"/>
              </a:xfrm>
              <a:custGeom>
                <a:rect b="b" l="l" r="r" t="t"/>
                <a:pathLst>
                  <a:path extrusionOk="0" h="442996" w="720294">
                    <a:moveTo>
                      <a:pt x="229248" y="442997"/>
                    </a:moveTo>
                    <a:lnTo>
                      <a:pt x="0" y="0"/>
                    </a:lnTo>
                    <a:lnTo>
                      <a:pt x="461548" y="0"/>
                    </a:lnTo>
                    <a:lnTo>
                      <a:pt x="720294" y="251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"/>
              <p:cNvSpPr/>
              <p:nvPr/>
            </p:nvSpPr>
            <p:spPr>
              <a:xfrm>
                <a:off x="5264196" y="2966914"/>
                <a:ext cx="471465" cy="925062"/>
              </a:xfrm>
              <a:custGeom>
                <a:rect b="b" l="l" r="r" t="t"/>
                <a:pathLst>
                  <a:path extrusionOk="0" h="925062" w="471465">
                    <a:moveTo>
                      <a:pt x="0" y="0"/>
                    </a:moveTo>
                    <a:lnTo>
                      <a:pt x="471465" y="0"/>
                    </a:lnTo>
                    <a:lnTo>
                      <a:pt x="471465" y="925062"/>
                    </a:lnTo>
                    <a:lnTo>
                      <a:pt x="0" y="9250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"/>
              <p:cNvSpPr/>
              <p:nvPr/>
            </p:nvSpPr>
            <p:spPr>
              <a:xfrm>
                <a:off x="4756621" y="2715191"/>
                <a:ext cx="517365" cy="1176785"/>
              </a:xfrm>
              <a:custGeom>
                <a:rect b="b" l="l" r="r" t="t"/>
                <a:pathLst>
                  <a:path extrusionOk="0" h="1176785" w="517365">
                    <a:moveTo>
                      <a:pt x="517366" y="1176785"/>
                    </a:moveTo>
                    <a:lnTo>
                      <a:pt x="258747" y="1176785"/>
                    </a:lnTo>
                    <a:lnTo>
                      <a:pt x="0" y="1176785"/>
                    </a:lnTo>
                    <a:lnTo>
                      <a:pt x="0" y="562622"/>
                    </a:lnTo>
                    <a:lnTo>
                      <a:pt x="0" y="251850"/>
                    </a:lnTo>
                    <a:lnTo>
                      <a:pt x="258747" y="0"/>
                    </a:lnTo>
                    <a:lnTo>
                      <a:pt x="517366" y="251850"/>
                    </a:lnTo>
                    <a:lnTo>
                      <a:pt x="517366" y="5626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4" name="Google Shape;994;p3"/>
              <p:cNvGrpSpPr/>
              <p:nvPr/>
            </p:nvGrpSpPr>
            <p:grpSpPr>
              <a:xfrm>
                <a:off x="4870673" y="2994402"/>
                <a:ext cx="289515" cy="168621"/>
                <a:chOff x="4870673" y="2994402"/>
                <a:chExt cx="289515" cy="168621"/>
              </a:xfrm>
            </p:grpSpPr>
            <p:sp>
              <p:nvSpPr>
                <p:cNvPr id="995" name="Google Shape;995;p3"/>
                <p:cNvSpPr/>
                <p:nvPr/>
              </p:nvSpPr>
              <p:spPr>
                <a:xfrm>
                  <a:off x="4870673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3"/>
                <p:cNvSpPr/>
                <p:nvPr/>
              </p:nvSpPr>
              <p:spPr>
                <a:xfrm>
                  <a:off x="5067116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7" name="Google Shape;997;p3"/>
              <p:cNvGrpSpPr/>
              <p:nvPr/>
            </p:nvGrpSpPr>
            <p:grpSpPr>
              <a:xfrm>
                <a:off x="4870673" y="3248925"/>
                <a:ext cx="289515" cy="168621"/>
                <a:chOff x="4870673" y="3248925"/>
                <a:chExt cx="289515" cy="168621"/>
              </a:xfrm>
            </p:grpSpPr>
            <p:sp>
              <p:nvSpPr>
                <p:cNvPr id="998" name="Google Shape;998;p3"/>
                <p:cNvSpPr/>
                <p:nvPr/>
              </p:nvSpPr>
              <p:spPr>
                <a:xfrm>
                  <a:off x="4870673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3"/>
                <p:cNvSpPr/>
                <p:nvPr/>
              </p:nvSpPr>
              <p:spPr>
                <a:xfrm>
                  <a:off x="5067116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0" name="Google Shape;1000;p3"/>
              <p:cNvGrpSpPr/>
              <p:nvPr/>
            </p:nvGrpSpPr>
            <p:grpSpPr>
              <a:xfrm>
                <a:off x="4870673" y="3503575"/>
                <a:ext cx="289515" cy="168621"/>
                <a:chOff x="4870673" y="3503575"/>
                <a:chExt cx="289515" cy="168621"/>
              </a:xfrm>
            </p:grpSpPr>
            <p:sp>
              <p:nvSpPr>
                <p:cNvPr id="1001" name="Google Shape;1001;p3"/>
                <p:cNvSpPr/>
                <p:nvPr/>
              </p:nvSpPr>
              <p:spPr>
                <a:xfrm>
                  <a:off x="4870673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3"/>
                <p:cNvSpPr/>
                <p:nvPr/>
              </p:nvSpPr>
              <p:spPr>
                <a:xfrm>
                  <a:off x="5067116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3" name="Google Shape;1003;p3"/>
              <p:cNvGrpSpPr/>
              <p:nvPr/>
            </p:nvGrpSpPr>
            <p:grpSpPr>
              <a:xfrm>
                <a:off x="5551932" y="3235944"/>
                <a:ext cx="670834" cy="655014"/>
                <a:chOff x="5551932" y="3235944"/>
                <a:chExt cx="670834" cy="655014"/>
              </a:xfrm>
            </p:grpSpPr>
            <p:grpSp>
              <p:nvGrpSpPr>
                <p:cNvPr id="1004" name="Google Shape;1004;p3"/>
                <p:cNvGrpSpPr/>
                <p:nvPr/>
              </p:nvGrpSpPr>
              <p:grpSpPr>
                <a:xfrm>
                  <a:off x="5551932" y="3235944"/>
                  <a:ext cx="670834" cy="655013"/>
                  <a:chOff x="5551932" y="3235944"/>
                  <a:chExt cx="670834" cy="655013"/>
                </a:xfrm>
              </p:grpSpPr>
              <p:sp>
                <p:nvSpPr>
                  <p:cNvPr id="1005" name="Google Shape;1005;p3"/>
                  <p:cNvSpPr/>
                  <p:nvPr/>
                </p:nvSpPr>
                <p:spPr>
                  <a:xfrm>
                    <a:off x="5551932" y="3235944"/>
                    <a:ext cx="670833" cy="442996"/>
                  </a:xfrm>
                  <a:custGeom>
                    <a:rect b="b" l="l" r="r" t="t"/>
                    <a:pathLst>
                      <a:path extrusionOk="0" h="442996" w="670833">
                        <a:moveTo>
                          <a:pt x="213482" y="442997"/>
                        </a:moveTo>
                        <a:lnTo>
                          <a:pt x="0" y="0"/>
                        </a:lnTo>
                        <a:lnTo>
                          <a:pt x="429888" y="0"/>
                        </a:lnTo>
                        <a:lnTo>
                          <a:pt x="670834" y="25197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6" name="Google Shape;1006;p3"/>
                  <p:cNvSpPr/>
                  <p:nvPr/>
                </p:nvSpPr>
                <p:spPr>
                  <a:xfrm>
                    <a:off x="5783724" y="3487794"/>
                    <a:ext cx="439042" cy="403163"/>
                  </a:xfrm>
                  <a:custGeom>
                    <a:rect b="b" l="l" r="r" t="t"/>
                    <a:pathLst>
                      <a:path extrusionOk="0" h="403163" w="439042">
                        <a:moveTo>
                          <a:pt x="0" y="0"/>
                        </a:moveTo>
                        <a:lnTo>
                          <a:pt x="439043" y="0"/>
                        </a:lnTo>
                        <a:lnTo>
                          <a:pt x="439043" y="403164"/>
                        </a:lnTo>
                        <a:lnTo>
                          <a:pt x="0" y="40316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7" name="Google Shape;1007;p3"/>
                  <p:cNvSpPr/>
                  <p:nvPr/>
                </p:nvSpPr>
                <p:spPr>
                  <a:xfrm>
                    <a:off x="5551932" y="3235944"/>
                    <a:ext cx="240945" cy="655013"/>
                  </a:xfrm>
                  <a:custGeom>
                    <a:rect b="b" l="l" r="r" t="t"/>
                    <a:pathLst>
                      <a:path extrusionOk="0" h="655013" w="240945">
                        <a:moveTo>
                          <a:pt x="240946" y="655014"/>
                        </a:moveTo>
                        <a:lnTo>
                          <a:pt x="0" y="655014"/>
                        </a:lnTo>
                        <a:lnTo>
                          <a:pt x="0" y="0"/>
                        </a:lnTo>
                        <a:lnTo>
                          <a:pt x="240946" y="251977"/>
                        </a:lnTo>
                        <a:lnTo>
                          <a:pt x="240946" y="56262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08" name="Google Shape;1008;p3"/>
                <p:cNvSpPr/>
                <p:nvPr/>
              </p:nvSpPr>
              <p:spPr>
                <a:xfrm>
                  <a:off x="5949398" y="3641399"/>
                  <a:ext cx="137956" cy="249559"/>
                </a:xfrm>
                <a:custGeom>
                  <a:rect b="b" l="l" r="r" t="t"/>
                  <a:pathLst>
                    <a:path extrusionOk="0" h="249559" w="137956">
                      <a:moveTo>
                        <a:pt x="69041" y="0"/>
                      </a:moveTo>
                      <a:cubicBezTo>
                        <a:pt x="30897" y="0"/>
                        <a:pt x="0" y="30924"/>
                        <a:pt x="0" y="69103"/>
                      </a:cubicBezTo>
                      <a:lnTo>
                        <a:pt x="0" y="249559"/>
                      </a:lnTo>
                      <a:lnTo>
                        <a:pt x="137956" y="249559"/>
                      </a:lnTo>
                      <a:lnTo>
                        <a:pt x="137956" y="69103"/>
                      </a:lnTo>
                      <a:cubicBezTo>
                        <a:pt x="138083" y="30924"/>
                        <a:pt x="107186" y="0"/>
                        <a:pt x="690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09" name="Google Shape;1009;p3"/>
            <p:cNvSpPr/>
            <p:nvPr/>
          </p:nvSpPr>
          <p:spPr>
            <a:xfrm>
              <a:off x="713213" y="3065778"/>
              <a:ext cx="330333" cy="177926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0" name="Google Shape;1010;p3"/>
          <p:cNvSpPr txBox="1"/>
          <p:nvPr>
            <p:ph idx="11" type="ftr"/>
          </p:nvPr>
        </p:nvSpPr>
        <p:spPr>
          <a:xfrm>
            <a:off x="1520639" y="4773075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011" name="Google Shape;1011;p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leaves and text&#10;&#10;AI-generated content may be incorrect." id="1012" name="Google Shape;10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"/>
          <p:cNvSpPr txBox="1"/>
          <p:nvPr>
            <p:ph idx="11" type="ftr"/>
          </p:nvPr>
        </p:nvSpPr>
        <p:spPr>
          <a:xfrm>
            <a:off x="1500033" y="4771140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018" name="Google Shape;1018;p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9" name="Google Shape;10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5380" y="1102067"/>
            <a:ext cx="3799970" cy="21370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0" name="Google Shape;1020;p4"/>
          <p:cNvSpPr txBox="1"/>
          <p:nvPr/>
        </p:nvSpPr>
        <p:spPr>
          <a:xfrm>
            <a:off x="287079" y="3368435"/>
            <a:ext cx="865277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data is interesting because move rates overall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peaked in 2020,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BUT…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data separated into affected and non-affected group 🡪 the affected group reached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highest move rates in 2011!</a:t>
            </a:r>
            <a:endParaRPr/>
          </a:p>
        </p:txBody>
      </p:sp>
      <p:sp>
        <p:nvSpPr>
          <p:cNvPr id="1021" name="Google Shape;1021;p4"/>
          <p:cNvSpPr txBox="1"/>
          <p:nvPr/>
        </p:nvSpPr>
        <p:spPr>
          <a:xfrm>
            <a:off x="287079" y="574842"/>
            <a:ext cx="6594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Move Rates of People Moving</a:t>
            </a:r>
            <a:endParaRPr/>
          </a:p>
        </p:txBody>
      </p:sp>
      <p:sp>
        <p:nvSpPr>
          <p:cNvPr id="1022" name="Google Shape;1022;p4"/>
          <p:cNvSpPr txBox="1"/>
          <p:nvPr/>
        </p:nvSpPr>
        <p:spPr>
          <a:xfrm>
            <a:off x="88233" y="-3325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 Black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The main reason</a:t>
            </a:r>
            <a:endParaRPr/>
          </a:p>
        </p:txBody>
      </p:sp>
      <p:pic>
        <p:nvPicPr>
          <p:cNvPr id="1023" name="Google Shape;10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383" y="1102067"/>
            <a:ext cx="3582212" cy="21370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4" name="Google Shape;1024;p4"/>
          <p:cNvSpPr txBox="1"/>
          <p:nvPr/>
        </p:nvSpPr>
        <p:spPr>
          <a:xfrm>
            <a:off x="6301392" y="4368603"/>
            <a:ext cx="292154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*Please note that we also have overall peak for move rates in 2020. </a:t>
            </a:r>
            <a:endParaRPr/>
          </a:p>
        </p:txBody>
      </p:sp>
      <p:pic>
        <p:nvPicPr>
          <p:cNvPr descr="A logo with leaves and text&#10;&#10;AI-generated content may be incorrect." id="1025" name="Google Shape;10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5"/>
          <p:cNvSpPr txBox="1"/>
          <p:nvPr>
            <p:ph idx="11" type="ftr"/>
          </p:nvPr>
        </p:nvSpPr>
        <p:spPr>
          <a:xfrm>
            <a:off x="1338420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031" name="Google Shape;1031;p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2" name="Google Shape;1032;p5"/>
          <p:cNvSpPr txBox="1"/>
          <p:nvPr/>
        </p:nvSpPr>
        <p:spPr>
          <a:xfrm>
            <a:off x="153307" y="-3150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So, our objectives</a:t>
            </a:r>
            <a:endParaRPr/>
          </a:p>
        </p:txBody>
      </p:sp>
      <p:sp>
        <p:nvSpPr>
          <p:cNvPr id="1033" name="Google Shape;1033;p5"/>
          <p:cNvSpPr txBox="1"/>
          <p:nvPr/>
        </p:nvSpPr>
        <p:spPr>
          <a:xfrm>
            <a:off x="682340" y="1869399"/>
            <a:ext cx="77793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Estimating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the 2011 Great East Japan Earthquake shifted people’s residential behavior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A logo with leaves and text&#10;&#10;AI-generated content may be incorrect." id="1034" name="Google Shape;10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"/>
          <p:cNvSpPr txBox="1"/>
          <p:nvPr>
            <p:ph idx="11" type="ftr"/>
          </p:nvPr>
        </p:nvSpPr>
        <p:spPr>
          <a:xfrm>
            <a:off x="1337840" y="4758381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040" name="Google Shape;1040;p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1" name="Google Shape;1041;p6"/>
          <p:cNvSpPr txBox="1"/>
          <p:nvPr>
            <p:ph type="title"/>
          </p:nvPr>
        </p:nvSpPr>
        <p:spPr>
          <a:xfrm>
            <a:off x="88233" y="-3325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How to Model Residential Behavior?</a:t>
            </a:r>
            <a:endParaRPr/>
          </a:p>
        </p:txBody>
      </p:sp>
      <p:sp>
        <p:nvSpPr>
          <p:cNvPr id="1042" name="Google Shape;1042;p6"/>
          <p:cNvSpPr txBox="1"/>
          <p:nvPr/>
        </p:nvSpPr>
        <p:spPr>
          <a:xfrm>
            <a:off x="418730" y="1357296"/>
            <a:ext cx="770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 nature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Residential decision have long-term consequences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dependence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Current location affects future utility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events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Marriage, birth, disaster create transition triggers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Forward-looking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Individual consider future opportunities</a:t>
            </a:r>
            <a:endParaRPr/>
          </a:p>
        </p:txBody>
      </p:sp>
      <p:sp>
        <p:nvSpPr>
          <p:cNvPr id="1043" name="Google Shape;1043;p6"/>
          <p:cNvSpPr txBox="1"/>
          <p:nvPr/>
        </p:nvSpPr>
        <p:spPr>
          <a:xfrm>
            <a:off x="254488" y="27490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Natural Experiment: 2011 Great East Japan Earthquake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othic A1 Black"/>
              <a:ea typeface="Gothic A1 Black"/>
              <a:cs typeface="Gothic A1 Black"/>
              <a:sym typeface="Gothic A1 Black"/>
            </a:endParaRPr>
          </a:p>
        </p:txBody>
      </p:sp>
      <p:sp>
        <p:nvSpPr>
          <p:cNvPr id="1044" name="Google Shape;1044;p6"/>
          <p:cNvSpPr txBox="1"/>
          <p:nvPr/>
        </p:nvSpPr>
        <p:spPr>
          <a:xfrm>
            <a:off x="465513" y="3255732"/>
            <a:ext cx="770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Exogenous shock to residential preferences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 before/after comparison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Evacuation 🡪 Recovery 🡪 New Equilibrium Patterns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"/>
          <p:cNvSpPr txBox="1"/>
          <p:nvPr/>
        </p:nvSpPr>
        <p:spPr>
          <a:xfrm>
            <a:off x="190842" y="739876"/>
            <a:ext cx="80849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22C12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Dynamic Discreate Choice Model (DDCM)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leaves and text&#10;&#10;AI-generated content may be incorrect." id="1046" name="Google Shape;10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7"/>
          <p:cNvSpPr txBox="1"/>
          <p:nvPr>
            <p:ph type="title"/>
          </p:nvPr>
        </p:nvSpPr>
        <p:spPr>
          <a:xfrm>
            <a:off x="4286250" y="2186075"/>
            <a:ext cx="41448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Data </a:t>
            </a:r>
            <a:endParaRPr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052" name="Google Shape;1052;p7"/>
          <p:cNvSpPr txBox="1"/>
          <p:nvPr>
            <p:ph idx="2" type="title"/>
          </p:nvPr>
        </p:nvSpPr>
        <p:spPr>
          <a:xfrm>
            <a:off x="4286250" y="1208075"/>
            <a:ext cx="1474500" cy="84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grpSp>
        <p:nvGrpSpPr>
          <p:cNvPr id="1053" name="Google Shape;1053;p7"/>
          <p:cNvGrpSpPr/>
          <p:nvPr/>
        </p:nvGrpSpPr>
        <p:grpSpPr>
          <a:xfrm>
            <a:off x="422768" y="2582848"/>
            <a:ext cx="3533414" cy="2020966"/>
            <a:chOff x="422768" y="2582848"/>
            <a:chExt cx="3533414" cy="2020966"/>
          </a:xfrm>
        </p:grpSpPr>
        <p:sp>
          <p:nvSpPr>
            <p:cNvPr id="1054" name="Google Shape;1054;p7"/>
            <p:cNvSpPr/>
            <p:nvPr/>
          </p:nvSpPr>
          <p:spPr>
            <a:xfrm>
              <a:off x="477146" y="2582848"/>
              <a:ext cx="3424466" cy="1975989"/>
            </a:xfrm>
            <a:custGeom>
              <a:rect b="b" l="l" r="r" t="t"/>
              <a:pathLst>
                <a:path extrusionOk="0" h="4307539" w="7465133">
                  <a:moveTo>
                    <a:pt x="7463605" y="4307540"/>
                  </a:moveTo>
                  <a:cubicBezTo>
                    <a:pt x="7468818" y="3970934"/>
                    <a:pt x="7459028" y="3642472"/>
                    <a:pt x="7459028" y="3435800"/>
                  </a:cubicBezTo>
                  <a:cubicBezTo>
                    <a:pt x="7459028" y="1538207"/>
                    <a:pt x="5789446" y="0"/>
                    <a:pt x="3730026" y="0"/>
                  </a:cubicBezTo>
                  <a:cubicBezTo>
                    <a:pt x="1670608" y="0"/>
                    <a:pt x="1025" y="1538207"/>
                    <a:pt x="1025" y="3435800"/>
                  </a:cubicBezTo>
                  <a:cubicBezTo>
                    <a:pt x="1025" y="3662198"/>
                    <a:pt x="-3807" y="3979587"/>
                    <a:pt x="7510" y="4307540"/>
                  </a:cubicBezTo>
                  <a:lnTo>
                    <a:pt x="7463605" y="43075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632395" y="3484704"/>
              <a:ext cx="3265154" cy="1091889"/>
            </a:xfrm>
            <a:custGeom>
              <a:rect b="b" l="l" r="r" t="t"/>
              <a:pathLst>
                <a:path extrusionOk="0" h="2380254" w="7117843">
                  <a:moveTo>
                    <a:pt x="14712" y="2263556"/>
                  </a:moveTo>
                  <a:cubicBezTo>
                    <a:pt x="11279" y="2262793"/>
                    <a:pt x="1616" y="1848557"/>
                    <a:pt x="598" y="1816105"/>
                  </a:cubicBezTo>
                  <a:cubicBezTo>
                    <a:pt x="-8810" y="1517041"/>
                    <a:pt x="92908" y="1183490"/>
                    <a:pt x="292531" y="940930"/>
                  </a:cubicBezTo>
                  <a:cubicBezTo>
                    <a:pt x="511098" y="675463"/>
                    <a:pt x="819305" y="564236"/>
                    <a:pt x="1109458" y="400197"/>
                  </a:cubicBezTo>
                  <a:cubicBezTo>
                    <a:pt x="1469160" y="196833"/>
                    <a:pt x="1785759" y="322567"/>
                    <a:pt x="2151055" y="423740"/>
                  </a:cubicBezTo>
                  <a:cubicBezTo>
                    <a:pt x="2559583" y="536748"/>
                    <a:pt x="2958446" y="414959"/>
                    <a:pt x="3330482" y="241629"/>
                  </a:cubicBezTo>
                  <a:cubicBezTo>
                    <a:pt x="3484967" y="169726"/>
                    <a:pt x="3624957" y="63718"/>
                    <a:pt x="3791902" y="21085"/>
                  </a:cubicBezTo>
                  <a:cubicBezTo>
                    <a:pt x="4170931" y="-75634"/>
                    <a:pt x="4524149" y="180543"/>
                    <a:pt x="4823964" y="380089"/>
                  </a:cubicBezTo>
                  <a:cubicBezTo>
                    <a:pt x="4932803" y="452501"/>
                    <a:pt x="5069360" y="467900"/>
                    <a:pt x="5191295" y="421704"/>
                  </a:cubicBezTo>
                  <a:cubicBezTo>
                    <a:pt x="5191295" y="421704"/>
                    <a:pt x="5888448" y="375253"/>
                    <a:pt x="5888448" y="375253"/>
                  </a:cubicBezTo>
                  <a:cubicBezTo>
                    <a:pt x="6003899" y="331475"/>
                    <a:pt x="6147195" y="339238"/>
                    <a:pt x="6248532" y="412923"/>
                  </a:cubicBezTo>
                  <a:cubicBezTo>
                    <a:pt x="6392591" y="517786"/>
                    <a:pt x="6561190" y="689207"/>
                    <a:pt x="6665324" y="831358"/>
                  </a:cubicBezTo>
                  <a:cubicBezTo>
                    <a:pt x="6813451" y="1033703"/>
                    <a:pt x="6915933" y="1200161"/>
                    <a:pt x="6984465" y="1446411"/>
                  </a:cubicBezTo>
                  <a:cubicBezTo>
                    <a:pt x="7008369" y="1532185"/>
                    <a:pt x="7040666" y="1666319"/>
                    <a:pt x="7047659" y="1755402"/>
                  </a:cubicBezTo>
                  <a:cubicBezTo>
                    <a:pt x="7062916" y="1950621"/>
                    <a:pt x="7102587" y="2185163"/>
                    <a:pt x="7117844" y="2380255"/>
                  </a:cubicBezTo>
                  <a:cubicBezTo>
                    <a:pt x="7117844" y="2380255"/>
                    <a:pt x="38107" y="2263938"/>
                    <a:pt x="14712" y="22635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1395827" y="3806258"/>
              <a:ext cx="2307276" cy="476717"/>
            </a:xfrm>
            <a:custGeom>
              <a:rect b="b" l="l" r="r" t="t"/>
              <a:pathLst>
                <a:path extrusionOk="0" h="1039215" w="5029726">
                  <a:moveTo>
                    <a:pt x="0" y="0"/>
                  </a:moveTo>
                  <a:lnTo>
                    <a:pt x="1887006" y="70248"/>
                  </a:lnTo>
                  <a:cubicBezTo>
                    <a:pt x="1887006" y="70248"/>
                    <a:pt x="4103707" y="491483"/>
                    <a:pt x="4230092" y="477485"/>
                  </a:cubicBezTo>
                  <a:cubicBezTo>
                    <a:pt x="4356351" y="463486"/>
                    <a:pt x="4980648" y="512608"/>
                    <a:pt x="4980648" y="512608"/>
                  </a:cubicBezTo>
                  <a:lnTo>
                    <a:pt x="5029727" y="1039216"/>
                  </a:lnTo>
                  <a:lnTo>
                    <a:pt x="27973" y="786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7" name="Google Shape;1057;p7"/>
            <p:cNvGrpSpPr/>
            <p:nvPr/>
          </p:nvGrpSpPr>
          <p:grpSpPr>
            <a:xfrm>
              <a:off x="1072860" y="3331919"/>
              <a:ext cx="356080" cy="833885"/>
              <a:chOff x="7603087" y="2346006"/>
              <a:chExt cx="777637" cy="1821108"/>
            </a:xfrm>
          </p:grpSpPr>
          <p:sp>
            <p:nvSpPr>
              <p:cNvPr id="1058" name="Google Shape;1058;p7"/>
              <p:cNvSpPr/>
              <p:nvPr/>
            </p:nvSpPr>
            <p:spPr>
              <a:xfrm>
                <a:off x="7731506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7603087" y="2346006"/>
                <a:ext cx="649218" cy="1821108"/>
              </a:xfrm>
              <a:custGeom>
                <a:rect b="b" l="l" r="r" t="t"/>
                <a:pathLst>
                  <a:path extrusionOk="0" h="1821108" w="649218">
                    <a:moveTo>
                      <a:pt x="556782" y="282520"/>
                    </a:moveTo>
                    <a:lnTo>
                      <a:pt x="556782" y="143042"/>
                    </a:lnTo>
                    <a:lnTo>
                      <a:pt x="472228" y="143042"/>
                    </a:lnTo>
                    <a:lnTo>
                      <a:pt x="472228" y="0"/>
                    </a:lnTo>
                    <a:lnTo>
                      <a:pt x="177117" y="0"/>
                    </a:lnTo>
                    <a:lnTo>
                      <a:pt x="177117" y="143042"/>
                    </a:lnTo>
                    <a:lnTo>
                      <a:pt x="92437" y="143042"/>
                    </a:lnTo>
                    <a:lnTo>
                      <a:pt x="92437" y="282520"/>
                    </a:lnTo>
                    <a:lnTo>
                      <a:pt x="0" y="282520"/>
                    </a:lnTo>
                    <a:lnTo>
                      <a:pt x="0" y="1821109"/>
                    </a:lnTo>
                    <a:lnTo>
                      <a:pt x="649219" y="1821109"/>
                    </a:lnTo>
                    <a:lnTo>
                      <a:pt x="649219" y="2825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0" name="Google Shape;1060;p7"/>
              <p:cNvGrpSpPr/>
              <p:nvPr/>
            </p:nvGrpSpPr>
            <p:grpSpPr>
              <a:xfrm>
                <a:off x="7706458" y="2738225"/>
                <a:ext cx="442730" cy="1274394"/>
                <a:chOff x="7706458" y="2738225"/>
                <a:chExt cx="442730" cy="1274394"/>
              </a:xfrm>
            </p:grpSpPr>
            <p:sp>
              <p:nvSpPr>
                <p:cNvPr id="1061" name="Google Shape;1061;p7"/>
                <p:cNvSpPr/>
                <p:nvPr/>
              </p:nvSpPr>
              <p:spPr>
                <a:xfrm>
                  <a:off x="7706458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7"/>
                <p:cNvSpPr/>
                <p:nvPr/>
              </p:nvSpPr>
              <p:spPr>
                <a:xfrm>
                  <a:off x="7842125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7"/>
                <p:cNvSpPr/>
                <p:nvPr/>
              </p:nvSpPr>
              <p:spPr>
                <a:xfrm>
                  <a:off x="7977919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7"/>
                <p:cNvSpPr/>
                <p:nvPr/>
              </p:nvSpPr>
              <p:spPr>
                <a:xfrm>
                  <a:off x="8113714" y="2738225"/>
                  <a:ext cx="35474" cy="1274394"/>
                </a:xfrm>
                <a:custGeom>
                  <a:rect b="b" l="l" r="r" t="t"/>
                  <a:pathLst>
                    <a:path extrusionOk="0" h="1274394" w="35474">
                      <a:moveTo>
                        <a:pt x="0" y="0"/>
                      </a:moveTo>
                      <a:lnTo>
                        <a:pt x="35474" y="0"/>
                      </a:lnTo>
                      <a:lnTo>
                        <a:pt x="35474" y="1274395"/>
                      </a:lnTo>
                      <a:lnTo>
                        <a:pt x="0" y="12743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65" name="Google Shape;1065;p7"/>
            <p:cNvSpPr/>
            <p:nvPr/>
          </p:nvSpPr>
          <p:spPr>
            <a:xfrm>
              <a:off x="1892793" y="3843438"/>
              <a:ext cx="520709" cy="385531"/>
            </a:xfrm>
            <a:custGeom>
              <a:rect b="b" l="l" r="r" t="t"/>
              <a:pathLst>
                <a:path extrusionOk="0" h="840434" w="1135115">
                  <a:moveTo>
                    <a:pt x="365139" y="840434"/>
                  </a:moveTo>
                  <a:cubicBezTo>
                    <a:pt x="359417" y="840434"/>
                    <a:pt x="353696" y="839416"/>
                    <a:pt x="347974" y="837507"/>
                  </a:cubicBezTo>
                  <a:cubicBezTo>
                    <a:pt x="245111" y="800729"/>
                    <a:pt x="5309" y="701974"/>
                    <a:pt x="96" y="579167"/>
                  </a:cubicBezTo>
                  <a:cubicBezTo>
                    <a:pt x="-1429" y="543916"/>
                    <a:pt x="14464" y="493902"/>
                    <a:pt x="98509" y="455469"/>
                  </a:cubicBezTo>
                  <a:cubicBezTo>
                    <a:pt x="214214" y="402528"/>
                    <a:pt x="427823" y="372113"/>
                    <a:pt x="634439" y="342588"/>
                  </a:cubicBezTo>
                  <a:cubicBezTo>
                    <a:pt x="772013" y="322990"/>
                    <a:pt x="982062" y="299828"/>
                    <a:pt x="998209" y="256814"/>
                  </a:cubicBezTo>
                  <a:cubicBezTo>
                    <a:pt x="1030378" y="171549"/>
                    <a:pt x="653638" y="72794"/>
                    <a:pt x="426551" y="29144"/>
                  </a:cubicBezTo>
                  <a:cubicBezTo>
                    <a:pt x="398960" y="23799"/>
                    <a:pt x="403792" y="-4580"/>
                    <a:pt x="431256" y="637"/>
                  </a:cubicBezTo>
                  <a:cubicBezTo>
                    <a:pt x="565016" y="26344"/>
                    <a:pt x="1055681" y="114791"/>
                    <a:pt x="1124976" y="238107"/>
                  </a:cubicBezTo>
                  <a:cubicBezTo>
                    <a:pt x="1137564" y="260378"/>
                    <a:pt x="1138454" y="285830"/>
                    <a:pt x="1127519" y="307973"/>
                  </a:cubicBezTo>
                  <a:cubicBezTo>
                    <a:pt x="1094969" y="374022"/>
                    <a:pt x="970364" y="397565"/>
                    <a:pt x="648807" y="443379"/>
                  </a:cubicBezTo>
                  <a:cubicBezTo>
                    <a:pt x="458593" y="470486"/>
                    <a:pt x="243077" y="501156"/>
                    <a:pt x="140723" y="547988"/>
                  </a:cubicBezTo>
                  <a:cubicBezTo>
                    <a:pt x="106265" y="563768"/>
                    <a:pt x="101688" y="575222"/>
                    <a:pt x="101561" y="575349"/>
                  </a:cubicBezTo>
                  <a:cubicBezTo>
                    <a:pt x="102705" y="605383"/>
                    <a:pt x="228073" y="686576"/>
                    <a:pt x="382177" y="741679"/>
                  </a:cubicBezTo>
                  <a:cubicBezTo>
                    <a:pt x="408623" y="751097"/>
                    <a:pt x="422356" y="780240"/>
                    <a:pt x="412946" y="806710"/>
                  </a:cubicBezTo>
                  <a:cubicBezTo>
                    <a:pt x="405572" y="827454"/>
                    <a:pt x="385991" y="840434"/>
                    <a:pt x="365139" y="840434"/>
                  </a:cubicBezTo>
                  <a:close/>
                  <a:moveTo>
                    <a:pt x="1036354" y="287866"/>
                  </a:moveTo>
                  <a:lnTo>
                    <a:pt x="1036354" y="287866"/>
                  </a:lnTo>
                  <a:lnTo>
                    <a:pt x="1036354" y="2878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6" name="Google Shape;1066;p7"/>
            <p:cNvGrpSpPr/>
            <p:nvPr/>
          </p:nvGrpSpPr>
          <p:grpSpPr>
            <a:xfrm flipH="1">
              <a:off x="1652633" y="3067201"/>
              <a:ext cx="418470" cy="823071"/>
              <a:chOff x="3903311" y="1920138"/>
              <a:chExt cx="913889" cy="1797490"/>
            </a:xfrm>
          </p:grpSpPr>
          <p:sp>
            <p:nvSpPr>
              <p:cNvPr id="1067" name="Google Shape;1067;p7"/>
              <p:cNvSpPr/>
              <p:nvPr/>
            </p:nvSpPr>
            <p:spPr>
              <a:xfrm>
                <a:off x="4109055" y="2234557"/>
                <a:ext cx="230901" cy="1483071"/>
              </a:xfrm>
              <a:custGeom>
                <a:rect b="b" l="l" r="r" t="t"/>
                <a:pathLst>
                  <a:path extrusionOk="0" h="1483071" w="230901">
                    <a:moveTo>
                      <a:pt x="157028" y="38655"/>
                    </a:moveTo>
                    <a:lnTo>
                      <a:pt x="230901" y="1483071"/>
                    </a:lnTo>
                    <a:lnTo>
                      <a:pt x="0" y="1483071"/>
                    </a:lnTo>
                    <a:lnTo>
                      <a:pt x="73873" y="38655"/>
                    </a:lnTo>
                    <a:cubicBezTo>
                      <a:pt x="77688" y="-12885"/>
                      <a:pt x="153214" y="-12885"/>
                      <a:pt x="157028" y="38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4039378" y="2217090"/>
                <a:ext cx="345842" cy="85392"/>
              </a:xfrm>
              <a:custGeom>
                <a:rect b="b" l="l" r="r" t="t"/>
                <a:pathLst>
                  <a:path extrusionOk="0" h="85392" w="345842">
                    <a:moveTo>
                      <a:pt x="42722" y="85392"/>
                    </a:moveTo>
                    <a:lnTo>
                      <a:pt x="345843" y="85392"/>
                    </a:lnTo>
                    <a:lnTo>
                      <a:pt x="345843" y="0"/>
                    </a:lnTo>
                    <a:lnTo>
                      <a:pt x="42722" y="0"/>
                    </a:lnTo>
                    <a:cubicBezTo>
                      <a:pt x="19199" y="0"/>
                      <a:pt x="0" y="19089"/>
                      <a:pt x="0" y="42760"/>
                    </a:cubicBezTo>
                    <a:lnTo>
                      <a:pt x="0" y="42760"/>
                    </a:lnTo>
                    <a:cubicBezTo>
                      <a:pt x="0" y="66303"/>
                      <a:pt x="19199" y="85392"/>
                      <a:pt x="42722" y="8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89163" y="1920138"/>
                <a:ext cx="428037" cy="354314"/>
              </a:xfrm>
              <a:custGeom>
                <a:rect b="b" l="l" r="r" t="t"/>
                <a:pathLst>
                  <a:path extrusionOk="0" h="354314" w="428037">
                    <a:moveTo>
                      <a:pt x="2034" y="335895"/>
                    </a:moveTo>
                    <a:cubicBezTo>
                      <a:pt x="2034" y="335895"/>
                      <a:pt x="410561" y="-8983"/>
                      <a:pt x="423276" y="179"/>
                    </a:cubicBezTo>
                    <a:cubicBezTo>
                      <a:pt x="435991" y="9342"/>
                      <a:pt x="430778" y="164728"/>
                      <a:pt x="311132" y="269464"/>
                    </a:cubicBezTo>
                    <a:cubicBezTo>
                      <a:pt x="191485" y="374200"/>
                      <a:pt x="0" y="352439"/>
                      <a:pt x="0" y="352439"/>
                    </a:cubicBezTo>
                    <a:lnTo>
                      <a:pt x="2034" y="335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301037" y="2261377"/>
                <a:ext cx="205705" cy="534648"/>
              </a:xfrm>
              <a:custGeom>
                <a:rect b="b" l="l" r="r" t="t"/>
                <a:pathLst>
                  <a:path extrusionOk="0" h="534648" w="205705">
                    <a:moveTo>
                      <a:pt x="84057" y="8908"/>
                    </a:moveTo>
                    <a:cubicBezTo>
                      <a:pt x="84057" y="8908"/>
                      <a:pt x="218452" y="526607"/>
                      <a:pt x="204720" y="534116"/>
                    </a:cubicBezTo>
                    <a:cubicBezTo>
                      <a:pt x="190988" y="541624"/>
                      <a:pt x="53160" y="469849"/>
                      <a:pt x="10438" y="316626"/>
                    </a:cubicBezTo>
                    <a:cubicBezTo>
                      <a:pt x="-32284" y="163403"/>
                      <a:pt x="69943" y="0"/>
                      <a:pt x="69943" y="0"/>
                    </a:cubicBezTo>
                    <a:lnTo>
                      <a:pt x="84057" y="8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7"/>
              <p:cNvSpPr/>
              <p:nvPr/>
            </p:nvSpPr>
            <p:spPr>
              <a:xfrm>
                <a:off x="3903311" y="1963040"/>
                <a:ext cx="490937" cy="290701"/>
              </a:xfrm>
              <a:custGeom>
                <a:rect b="b" l="l" r="r" t="t"/>
                <a:pathLst>
                  <a:path extrusionOk="0" h="290701" w="490937">
                    <a:moveTo>
                      <a:pt x="474917" y="290701"/>
                    </a:moveTo>
                    <a:cubicBezTo>
                      <a:pt x="474917" y="290701"/>
                      <a:pt x="-3415" y="51959"/>
                      <a:pt x="18" y="36688"/>
                    </a:cubicBezTo>
                    <a:cubicBezTo>
                      <a:pt x="3451" y="21416"/>
                      <a:pt x="148019" y="-35469"/>
                      <a:pt x="291442" y="32997"/>
                    </a:cubicBezTo>
                    <a:cubicBezTo>
                      <a:pt x="434992" y="101464"/>
                      <a:pt x="490937" y="285993"/>
                      <a:pt x="490937" y="285993"/>
                    </a:cubicBezTo>
                    <a:lnTo>
                      <a:pt x="474917" y="2907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>
                <a:off x="4341228" y="2216963"/>
                <a:ext cx="85443" cy="85519"/>
              </a:xfrm>
              <a:custGeom>
                <a:rect b="b" l="l" r="r" t="t"/>
                <a:pathLst>
                  <a:path extrusionOk="0" h="85519" w="85443">
                    <a:moveTo>
                      <a:pt x="85444" y="42760"/>
                    </a:moveTo>
                    <a:cubicBezTo>
                      <a:pt x="85444" y="66375"/>
                      <a:pt x="66317" y="85520"/>
                      <a:pt x="42722" y="85520"/>
                    </a:cubicBezTo>
                    <a:cubicBezTo>
                      <a:pt x="19127" y="85520"/>
                      <a:pt x="0" y="66375"/>
                      <a:pt x="0" y="42760"/>
                    </a:cubicBezTo>
                    <a:cubicBezTo>
                      <a:pt x="0" y="19144"/>
                      <a:pt x="19127" y="0"/>
                      <a:pt x="42722" y="0"/>
                    </a:cubicBezTo>
                    <a:cubicBezTo>
                      <a:pt x="66317" y="0"/>
                      <a:pt x="85444" y="19144"/>
                      <a:pt x="85444" y="427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3" name="Google Shape;1073;p7"/>
            <p:cNvSpPr/>
            <p:nvPr/>
          </p:nvSpPr>
          <p:spPr>
            <a:xfrm>
              <a:off x="1431915" y="2845180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499" y="128661"/>
                    <a:pt x="445651" y="145078"/>
                  </a:cubicBezTo>
                  <a:cubicBezTo>
                    <a:pt x="427977" y="62231"/>
                    <a:pt x="354485" y="0"/>
                    <a:pt x="266372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7" y="176893"/>
                    <a:pt x="80735" y="176639"/>
                    <a:pt x="79464" y="176639"/>
                  </a:cubicBezTo>
                  <a:cubicBezTo>
                    <a:pt x="67766" y="176639"/>
                    <a:pt x="56450" y="178166"/>
                    <a:pt x="45770" y="181220"/>
                  </a:cubicBezTo>
                  <a:cubicBezTo>
                    <a:pt x="-24925" y="200818"/>
                    <a:pt x="-9667" y="305936"/>
                    <a:pt x="63698" y="305936"/>
                  </a:cubicBezTo>
                  <a:lnTo>
                    <a:pt x="476293" y="3059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3376737" y="3153124"/>
              <a:ext cx="259986" cy="140024"/>
            </a:xfrm>
            <a:custGeom>
              <a:rect b="b" l="l" r="r" t="t"/>
              <a:pathLst>
                <a:path extrusionOk="0" h="306063" w="568275">
                  <a:moveTo>
                    <a:pt x="476293" y="306063"/>
                  </a:moveTo>
                  <a:cubicBezTo>
                    <a:pt x="545208" y="306063"/>
                    <a:pt x="594923" y="224489"/>
                    <a:pt x="552709" y="167858"/>
                  </a:cubicBezTo>
                  <a:cubicBezTo>
                    <a:pt x="522702" y="127388"/>
                    <a:pt x="488500" y="128661"/>
                    <a:pt x="445651" y="145078"/>
                  </a:cubicBezTo>
                  <a:cubicBezTo>
                    <a:pt x="427977" y="62231"/>
                    <a:pt x="354486" y="0"/>
                    <a:pt x="266371" y="0"/>
                  </a:cubicBezTo>
                  <a:cubicBezTo>
                    <a:pt x="167323" y="0"/>
                    <a:pt x="86838" y="78647"/>
                    <a:pt x="83278" y="176893"/>
                  </a:cubicBezTo>
                  <a:cubicBezTo>
                    <a:pt x="82006" y="176893"/>
                    <a:pt x="80735" y="176766"/>
                    <a:pt x="79464" y="176766"/>
                  </a:cubicBezTo>
                  <a:cubicBezTo>
                    <a:pt x="67766" y="176766"/>
                    <a:pt x="56450" y="178293"/>
                    <a:pt x="45770" y="181347"/>
                  </a:cubicBezTo>
                  <a:cubicBezTo>
                    <a:pt x="-24925" y="200945"/>
                    <a:pt x="-9667" y="306063"/>
                    <a:pt x="63697" y="306063"/>
                  </a:cubicBezTo>
                  <a:lnTo>
                    <a:pt x="476293" y="3060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541633" y="4064849"/>
              <a:ext cx="3381841" cy="510678"/>
            </a:xfrm>
            <a:custGeom>
              <a:rect b="b" l="l" r="r" t="t"/>
              <a:pathLst>
                <a:path extrusionOk="0" h="1113247" w="7372213">
                  <a:moveTo>
                    <a:pt x="2864" y="1029128"/>
                  </a:moveTo>
                  <a:cubicBezTo>
                    <a:pt x="-33246" y="819528"/>
                    <a:pt x="281573" y="702830"/>
                    <a:pt x="414697" y="611965"/>
                  </a:cubicBezTo>
                  <a:cubicBezTo>
                    <a:pt x="615718" y="474778"/>
                    <a:pt x="792581" y="303229"/>
                    <a:pt x="1004919" y="182585"/>
                  </a:cubicBezTo>
                  <a:cubicBezTo>
                    <a:pt x="1608872" y="-160638"/>
                    <a:pt x="2304882" y="78486"/>
                    <a:pt x="2951684" y="115264"/>
                  </a:cubicBezTo>
                  <a:cubicBezTo>
                    <a:pt x="3263070" y="132954"/>
                    <a:pt x="3505414" y="152934"/>
                    <a:pt x="3797601" y="275105"/>
                  </a:cubicBezTo>
                  <a:cubicBezTo>
                    <a:pt x="3972175" y="348152"/>
                    <a:pt x="4169255" y="351843"/>
                    <a:pt x="4354510" y="330590"/>
                  </a:cubicBezTo>
                  <a:cubicBezTo>
                    <a:pt x="4587445" y="303865"/>
                    <a:pt x="4815803" y="239344"/>
                    <a:pt x="5049883" y="226745"/>
                  </a:cubicBezTo>
                  <a:cubicBezTo>
                    <a:pt x="5298203" y="213383"/>
                    <a:pt x="5527197" y="284394"/>
                    <a:pt x="5770178" y="308701"/>
                  </a:cubicBezTo>
                  <a:cubicBezTo>
                    <a:pt x="6040240" y="335681"/>
                    <a:pt x="6312719" y="331481"/>
                    <a:pt x="6583417" y="349934"/>
                  </a:cubicBezTo>
                  <a:cubicBezTo>
                    <a:pt x="6891370" y="371059"/>
                    <a:pt x="7158762" y="504684"/>
                    <a:pt x="7309687" y="784404"/>
                  </a:cubicBezTo>
                  <a:cubicBezTo>
                    <a:pt x="7354952" y="868397"/>
                    <a:pt x="7422722" y="1003166"/>
                    <a:pt x="7312739" y="1050508"/>
                  </a:cubicBezTo>
                  <a:cubicBezTo>
                    <a:pt x="7207842" y="1095685"/>
                    <a:pt x="7000464" y="1066797"/>
                    <a:pt x="6884123" y="1071124"/>
                  </a:cubicBezTo>
                  <a:cubicBezTo>
                    <a:pt x="6610372" y="1081305"/>
                    <a:pt x="6336750" y="1041472"/>
                    <a:pt x="6067704" y="1079396"/>
                  </a:cubicBezTo>
                  <a:cubicBezTo>
                    <a:pt x="5801965" y="1116811"/>
                    <a:pt x="5532538" y="1092249"/>
                    <a:pt x="5262475" y="1092249"/>
                  </a:cubicBezTo>
                  <a:cubicBezTo>
                    <a:pt x="4992794" y="1092249"/>
                    <a:pt x="4740277" y="1105230"/>
                    <a:pt x="4474538" y="1060561"/>
                  </a:cubicBezTo>
                  <a:cubicBezTo>
                    <a:pt x="4367098" y="1042490"/>
                    <a:pt x="4275551" y="995149"/>
                    <a:pt x="4164678" y="997439"/>
                  </a:cubicBezTo>
                  <a:cubicBezTo>
                    <a:pt x="4066010" y="999476"/>
                    <a:pt x="3980567" y="1039436"/>
                    <a:pt x="3888003" y="1050126"/>
                  </a:cubicBezTo>
                  <a:cubicBezTo>
                    <a:pt x="3338596" y="1113629"/>
                    <a:pt x="2772024" y="1029000"/>
                    <a:pt x="2224905" y="1029000"/>
                  </a:cubicBezTo>
                  <a:cubicBezTo>
                    <a:pt x="1637862" y="1029000"/>
                    <a:pt x="1038867" y="1067051"/>
                    <a:pt x="452206" y="1092758"/>
                  </a:cubicBezTo>
                  <a:cubicBezTo>
                    <a:pt x="341460" y="1097594"/>
                    <a:pt x="223212" y="1082450"/>
                    <a:pt x="117806" y="111324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6" name="Google Shape;1076;p7"/>
            <p:cNvGrpSpPr/>
            <p:nvPr/>
          </p:nvGrpSpPr>
          <p:grpSpPr>
            <a:xfrm>
              <a:off x="2583407" y="3141972"/>
              <a:ext cx="477513" cy="978285"/>
              <a:chOff x="2744541" y="2497575"/>
              <a:chExt cx="1042833" cy="2136461"/>
            </a:xfrm>
          </p:grpSpPr>
          <p:sp>
            <p:nvSpPr>
              <p:cNvPr id="1077" name="Google Shape;1077;p7"/>
              <p:cNvSpPr/>
              <p:nvPr/>
            </p:nvSpPr>
            <p:spPr>
              <a:xfrm>
                <a:off x="3250678" y="2919191"/>
                <a:ext cx="267011" cy="1714845"/>
              </a:xfrm>
              <a:custGeom>
                <a:rect b="b" l="l" r="r" t="t"/>
                <a:pathLst>
                  <a:path extrusionOk="0" h="1714845" w="267011">
                    <a:moveTo>
                      <a:pt x="85444" y="44669"/>
                    </a:moveTo>
                    <a:lnTo>
                      <a:pt x="0" y="1714846"/>
                    </a:lnTo>
                    <a:lnTo>
                      <a:pt x="267011" y="1714846"/>
                    </a:lnTo>
                    <a:lnTo>
                      <a:pt x="181568" y="44669"/>
                    </a:lnTo>
                    <a:cubicBezTo>
                      <a:pt x="177245" y="-14890"/>
                      <a:pt x="89894" y="-14890"/>
                      <a:pt x="85444" y="44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>
                <a:off x="3198420" y="2898829"/>
                <a:ext cx="399880" cy="98754"/>
              </a:xfrm>
              <a:custGeom>
                <a:rect b="b" l="l" r="r" t="t"/>
                <a:pathLst>
                  <a:path extrusionOk="0" h="98754" w="399880">
                    <a:moveTo>
                      <a:pt x="350547" y="98755"/>
                    </a:moveTo>
                    <a:lnTo>
                      <a:pt x="0" y="98755"/>
                    </a:lnTo>
                    <a:lnTo>
                      <a:pt x="0" y="0"/>
                    </a:lnTo>
                    <a:lnTo>
                      <a:pt x="350547" y="0"/>
                    </a:lnTo>
                    <a:cubicBezTo>
                      <a:pt x="377757" y="0"/>
                      <a:pt x="399881" y="22144"/>
                      <a:pt x="399881" y="49377"/>
                    </a:cubicBezTo>
                    <a:lnTo>
                      <a:pt x="399881" y="49377"/>
                    </a:lnTo>
                    <a:cubicBezTo>
                      <a:pt x="399754" y="76739"/>
                      <a:pt x="377757" y="98755"/>
                      <a:pt x="350547" y="98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>
                <a:off x="2744541" y="2497575"/>
                <a:ext cx="447267" cy="463611"/>
              </a:xfrm>
              <a:custGeom>
                <a:rect b="b" l="l" r="r" t="t"/>
                <a:pathLst>
                  <a:path extrusionOk="0" h="463611" w="447267">
                    <a:moveTo>
                      <a:pt x="447267" y="444268"/>
                    </a:moveTo>
                    <a:cubicBezTo>
                      <a:pt x="447267" y="444268"/>
                      <a:pt x="26407" y="-8655"/>
                      <a:pt x="10640" y="126"/>
                    </a:cubicBezTo>
                    <a:cubicBezTo>
                      <a:pt x="-5126" y="8907"/>
                      <a:pt x="-20892" y="187964"/>
                      <a:pt x="101806" y="324897"/>
                    </a:cubicBezTo>
                    <a:cubicBezTo>
                      <a:pt x="224631" y="461830"/>
                      <a:pt x="447267" y="463612"/>
                      <a:pt x="447267" y="463612"/>
                    </a:cubicBezTo>
                    <a:lnTo>
                      <a:pt x="447267" y="44426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>
                <a:off x="2984375" y="2950752"/>
                <a:ext cx="280043" cy="595410"/>
              </a:xfrm>
              <a:custGeom>
                <a:rect b="b" l="l" r="r" t="t"/>
                <a:pathLst>
                  <a:path extrusionOk="0" h="595410" w="280043">
                    <a:moveTo>
                      <a:pt x="212392" y="8272"/>
                    </a:moveTo>
                    <a:cubicBezTo>
                      <a:pt x="212392" y="8272"/>
                      <a:pt x="-14059" y="583748"/>
                      <a:pt x="690" y="594310"/>
                    </a:cubicBezTo>
                    <a:cubicBezTo>
                      <a:pt x="15440" y="604746"/>
                      <a:pt x="183530" y="541751"/>
                      <a:pt x="253970" y="371730"/>
                    </a:cubicBezTo>
                    <a:cubicBezTo>
                      <a:pt x="324410" y="201836"/>
                      <a:pt x="229811" y="0"/>
                      <a:pt x="229811" y="0"/>
                    </a:cubicBezTo>
                    <a:lnTo>
                      <a:pt x="212392" y="82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>
                <a:off x="3189138" y="2650830"/>
                <a:ext cx="598236" cy="290249"/>
              </a:xfrm>
              <a:custGeom>
                <a:rect b="b" l="l" r="r" t="t"/>
                <a:pathLst>
                  <a:path extrusionOk="0" h="290249" w="598236">
                    <a:moveTo>
                      <a:pt x="17801" y="290250"/>
                    </a:moveTo>
                    <a:cubicBezTo>
                      <a:pt x="17801" y="290250"/>
                      <a:pt x="600012" y="83068"/>
                      <a:pt x="598232" y="65125"/>
                    </a:cubicBezTo>
                    <a:cubicBezTo>
                      <a:pt x="596452" y="47181"/>
                      <a:pt x="438534" y="-38339"/>
                      <a:pt x="264214" y="20201"/>
                    </a:cubicBezTo>
                    <a:cubicBezTo>
                      <a:pt x="89894" y="78741"/>
                      <a:pt x="0" y="282614"/>
                      <a:pt x="0" y="282614"/>
                    </a:cubicBezTo>
                    <a:lnTo>
                      <a:pt x="17801" y="2902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>
                <a:off x="3150612" y="2898829"/>
                <a:ext cx="98666" cy="98754"/>
              </a:xfrm>
              <a:custGeom>
                <a:rect b="b" l="l" r="r" t="t"/>
                <a:pathLst>
                  <a:path extrusionOk="0" h="98754" w="98666">
                    <a:moveTo>
                      <a:pt x="98667" y="49377"/>
                    </a:moveTo>
                    <a:cubicBezTo>
                      <a:pt x="98667" y="76648"/>
                      <a:pt x="76580" y="98755"/>
                      <a:pt x="49333" y="98755"/>
                    </a:cubicBezTo>
                    <a:cubicBezTo>
                      <a:pt x="22087" y="98755"/>
                      <a:pt x="0" y="76648"/>
                      <a:pt x="0" y="49377"/>
                    </a:cubicBezTo>
                    <a:cubicBezTo>
                      <a:pt x="0" y="22107"/>
                      <a:pt x="22087" y="0"/>
                      <a:pt x="49333" y="0"/>
                    </a:cubicBezTo>
                    <a:cubicBezTo>
                      <a:pt x="76580" y="0"/>
                      <a:pt x="98667" y="22107"/>
                      <a:pt x="98667" y="49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3" name="Google Shape;1083;p7"/>
            <p:cNvGrpSpPr/>
            <p:nvPr/>
          </p:nvGrpSpPr>
          <p:grpSpPr>
            <a:xfrm>
              <a:off x="1064127" y="4061902"/>
              <a:ext cx="885369" cy="499807"/>
              <a:chOff x="6866390" y="3690013"/>
              <a:chExt cx="1933542" cy="1091519"/>
            </a:xfrm>
          </p:grpSpPr>
          <p:sp>
            <p:nvSpPr>
              <p:cNvPr id="1084" name="Google Shape;1084;p7"/>
              <p:cNvSpPr/>
              <p:nvPr/>
            </p:nvSpPr>
            <p:spPr>
              <a:xfrm>
                <a:off x="7305687" y="3690013"/>
                <a:ext cx="1494244" cy="598636"/>
              </a:xfrm>
              <a:custGeom>
                <a:rect b="b" l="l" r="r" t="t"/>
                <a:pathLst>
                  <a:path extrusionOk="0" h="598636" w="1494244">
                    <a:moveTo>
                      <a:pt x="389328" y="598637"/>
                    </a:moveTo>
                    <a:lnTo>
                      <a:pt x="0" y="0"/>
                    </a:lnTo>
                    <a:lnTo>
                      <a:pt x="1054948" y="0"/>
                    </a:lnTo>
                    <a:lnTo>
                      <a:pt x="1494245" y="3404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>
                <a:off x="7728328" y="4030309"/>
                <a:ext cx="1071604" cy="751223"/>
              </a:xfrm>
              <a:custGeom>
                <a:rect b="b" l="l" r="r" t="t"/>
                <a:pathLst>
                  <a:path extrusionOk="0" h="751223" w="1071604">
                    <a:moveTo>
                      <a:pt x="0" y="0"/>
                    </a:moveTo>
                    <a:lnTo>
                      <a:pt x="1071605" y="0"/>
                    </a:lnTo>
                    <a:lnTo>
                      <a:pt x="1071605" y="751223"/>
                    </a:lnTo>
                    <a:lnTo>
                      <a:pt x="0" y="7512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>
                <a:off x="6866390" y="3690013"/>
                <a:ext cx="878593" cy="1091519"/>
              </a:xfrm>
              <a:custGeom>
                <a:rect b="b" l="l" r="r" t="t"/>
                <a:pathLst>
                  <a:path extrusionOk="0" h="1091519" w="878593">
                    <a:moveTo>
                      <a:pt x="878594" y="1091520"/>
                    </a:moveTo>
                    <a:lnTo>
                      <a:pt x="439297" y="1091520"/>
                    </a:lnTo>
                    <a:lnTo>
                      <a:pt x="0" y="1091520"/>
                    </a:lnTo>
                    <a:lnTo>
                      <a:pt x="0" y="760259"/>
                    </a:lnTo>
                    <a:lnTo>
                      <a:pt x="0" y="340424"/>
                    </a:lnTo>
                    <a:lnTo>
                      <a:pt x="439297" y="0"/>
                    </a:lnTo>
                    <a:lnTo>
                      <a:pt x="878594" y="340424"/>
                    </a:lnTo>
                    <a:lnTo>
                      <a:pt x="878594" y="7602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>
                <a:off x="7863359" y="4191676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>
                <a:off x="7863359" y="4331155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>
                <a:off x="7863359" y="4470633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>
                <a:off x="7863359" y="4610111"/>
                <a:ext cx="840449" cy="41996"/>
              </a:xfrm>
              <a:custGeom>
                <a:rect b="b" l="l" r="r" t="t"/>
                <a:pathLst>
                  <a:path extrusionOk="0" h="41996" w="840449">
                    <a:moveTo>
                      <a:pt x="0" y="0"/>
                    </a:moveTo>
                    <a:lnTo>
                      <a:pt x="840449" y="0"/>
                    </a:lnTo>
                    <a:lnTo>
                      <a:pt x="840449" y="41996"/>
                    </a:lnTo>
                    <a:lnTo>
                      <a:pt x="0" y="419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1" name="Google Shape;1091;p7"/>
              <p:cNvGrpSpPr/>
              <p:nvPr/>
            </p:nvGrpSpPr>
            <p:grpSpPr>
              <a:xfrm>
                <a:off x="6962006" y="4085540"/>
                <a:ext cx="626076" cy="370712"/>
                <a:chOff x="6962006" y="4085540"/>
                <a:chExt cx="626076" cy="370712"/>
              </a:xfrm>
            </p:grpSpPr>
            <p:sp>
              <p:nvSpPr>
                <p:cNvPr id="1092" name="Google Shape;1092;p7"/>
                <p:cNvSpPr/>
                <p:nvPr/>
              </p:nvSpPr>
              <p:spPr>
                <a:xfrm>
                  <a:off x="696200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7"/>
                <p:cNvSpPr/>
                <p:nvPr/>
              </p:nvSpPr>
              <p:spPr>
                <a:xfrm>
                  <a:off x="7144336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7"/>
                <p:cNvSpPr/>
                <p:nvPr/>
              </p:nvSpPr>
              <p:spPr>
                <a:xfrm>
                  <a:off x="732679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7"/>
                <p:cNvSpPr/>
                <p:nvPr/>
              </p:nvSpPr>
              <p:spPr>
                <a:xfrm>
                  <a:off x="7509124" y="408554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7"/>
                <p:cNvSpPr/>
                <p:nvPr/>
              </p:nvSpPr>
              <p:spPr>
                <a:xfrm>
                  <a:off x="6963659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7"/>
                <p:cNvSpPr/>
                <p:nvPr/>
              </p:nvSpPr>
              <p:spPr>
                <a:xfrm>
                  <a:off x="7146116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7"/>
                <p:cNvSpPr/>
                <p:nvPr/>
              </p:nvSpPr>
              <p:spPr>
                <a:xfrm>
                  <a:off x="7328447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7"/>
                <p:cNvSpPr/>
                <p:nvPr/>
              </p:nvSpPr>
              <p:spPr>
                <a:xfrm>
                  <a:off x="7510904" y="4328100"/>
                  <a:ext cx="77178" cy="128152"/>
                </a:xfrm>
                <a:custGeom>
                  <a:rect b="b" l="l" r="r" t="t"/>
                  <a:pathLst>
                    <a:path extrusionOk="0" h="128152" w="77178">
                      <a:moveTo>
                        <a:pt x="0" y="0"/>
                      </a:moveTo>
                      <a:lnTo>
                        <a:pt x="77179" y="0"/>
                      </a:lnTo>
                      <a:lnTo>
                        <a:pt x="77179" y="128152"/>
                      </a:lnTo>
                      <a:lnTo>
                        <a:pt x="0" y="12815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0" name="Google Shape;1100;p7"/>
            <p:cNvGrpSpPr/>
            <p:nvPr/>
          </p:nvGrpSpPr>
          <p:grpSpPr>
            <a:xfrm>
              <a:off x="3376717" y="3706686"/>
              <a:ext cx="428449" cy="647937"/>
              <a:chOff x="8501388" y="3924937"/>
              <a:chExt cx="935683" cy="1415018"/>
            </a:xfrm>
          </p:grpSpPr>
          <p:grpSp>
            <p:nvGrpSpPr>
              <p:cNvPr id="1101" name="Google Shape;1101;p7"/>
              <p:cNvGrpSpPr/>
              <p:nvPr/>
            </p:nvGrpSpPr>
            <p:grpSpPr>
              <a:xfrm>
                <a:off x="8501388" y="3924937"/>
                <a:ext cx="935683" cy="1415018"/>
                <a:chOff x="8501388" y="3924937"/>
                <a:chExt cx="935683" cy="1415018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8501388" y="3924937"/>
                  <a:ext cx="935683" cy="483592"/>
                </a:xfrm>
                <a:custGeom>
                  <a:rect b="b" l="l" r="r" t="t"/>
                  <a:pathLst>
                    <a:path extrusionOk="0" h="483592" w="935683">
                      <a:moveTo>
                        <a:pt x="233063" y="483593"/>
                      </a:moveTo>
                      <a:lnTo>
                        <a:pt x="0" y="0"/>
                      </a:lnTo>
                      <a:lnTo>
                        <a:pt x="672614" y="0"/>
                      </a:lnTo>
                      <a:lnTo>
                        <a:pt x="935684" y="2750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8754413" y="4199821"/>
                  <a:ext cx="682658" cy="1140133"/>
                </a:xfrm>
                <a:custGeom>
                  <a:rect b="b" l="l" r="r" t="t"/>
                  <a:pathLst>
                    <a:path extrusionOk="0" h="1140133" w="682658">
                      <a:moveTo>
                        <a:pt x="0" y="0"/>
                      </a:moveTo>
                      <a:lnTo>
                        <a:pt x="682659" y="0"/>
                      </a:lnTo>
                      <a:lnTo>
                        <a:pt x="682659" y="1140134"/>
                      </a:lnTo>
                      <a:lnTo>
                        <a:pt x="0" y="11401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8501388" y="3924937"/>
                  <a:ext cx="262942" cy="1415018"/>
                </a:xfrm>
                <a:custGeom>
                  <a:rect b="b" l="l" r="r" t="t"/>
                  <a:pathLst>
                    <a:path extrusionOk="0" h="1415018" w="262942">
                      <a:moveTo>
                        <a:pt x="262942" y="1415018"/>
                      </a:moveTo>
                      <a:lnTo>
                        <a:pt x="0" y="1415018"/>
                      </a:lnTo>
                      <a:lnTo>
                        <a:pt x="0" y="0"/>
                      </a:lnTo>
                      <a:lnTo>
                        <a:pt x="262942" y="275011"/>
                      </a:lnTo>
                      <a:lnTo>
                        <a:pt x="262942" y="131422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5" name="Google Shape;1105;p7"/>
              <p:cNvGrpSpPr/>
              <p:nvPr/>
            </p:nvGrpSpPr>
            <p:grpSpPr>
              <a:xfrm>
                <a:off x="8838331" y="4291831"/>
                <a:ext cx="517365" cy="104608"/>
                <a:chOff x="8838331" y="4291831"/>
                <a:chExt cx="517365" cy="104608"/>
              </a:xfrm>
            </p:grpSpPr>
            <p:sp>
              <p:nvSpPr>
                <p:cNvPr id="1106" name="Google Shape;1106;p7"/>
                <p:cNvSpPr/>
                <p:nvPr/>
              </p:nvSpPr>
              <p:spPr>
                <a:xfrm>
                  <a:off x="8838331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895467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9071012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918735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9303693" y="4291831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1" name="Google Shape;1111;p7"/>
              <p:cNvGrpSpPr/>
              <p:nvPr/>
            </p:nvGrpSpPr>
            <p:grpSpPr>
              <a:xfrm>
                <a:off x="8838331" y="4486923"/>
                <a:ext cx="517365" cy="104608"/>
                <a:chOff x="8838331" y="4486923"/>
                <a:chExt cx="517365" cy="104608"/>
              </a:xfrm>
            </p:grpSpPr>
            <p:sp>
              <p:nvSpPr>
                <p:cNvPr id="1112" name="Google Shape;1112;p7"/>
                <p:cNvSpPr/>
                <p:nvPr/>
              </p:nvSpPr>
              <p:spPr>
                <a:xfrm>
                  <a:off x="8838331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895467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9071012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918735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9303693" y="448692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7" name="Google Shape;1117;p7"/>
              <p:cNvGrpSpPr/>
              <p:nvPr/>
            </p:nvGrpSpPr>
            <p:grpSpPr>
              <a:xfrm>
                <a:off x="8838331" y="4682014"/>
                <a:ext cx="517365" cy="104608"/>
                <a:chOff x="8838331" y="4682014"/>
                <a:chExt cx="517365" cy="104608"/>
              </a:xfrm>
            </p:grpSpPr>
            <p:sp>
              <p:nvSpPr>
                <p:cNvPr id="1118" name="Google Shape;1118;p7"/>
                <p:cNvSpPr/>
                <p:nvPr/>
              </p:nvSpPr>
              <p:spPr>
                <a:xfrm>
                  <a:off x="8838331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895467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9071012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918735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9303693" y="4682014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3" name="Google Shape;1123;p7"/>
              <p:cNvGrpSpPr/>
              <p:nvPr/>
            </p:nvGrpSpPr>
            <p:grpSpPr>
              <a:xfrm>
                <a:off x="8838331" y="4877233"/>
                <a:ext cx="517365" cy="104608"/>
                <a:chOff x="8838331" y="4877233"/>
                <a:chExt cx="517365" cy="104608"/>
              </a:xfrm>
            </p:grpSpPr>
            <p:sp>
              <p:nvSpPr>
                <p:cNvPr id="1124" name="Google Shape;1124;p7"/>
                <p:cNvSpPr/>
                <p:nvPr/>
              </p:nvSpPr>
              <p:spPr>
                <a:xfrm>
                  <a:off x="8838331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895467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Google Shape;1126;p7"/>
                <p:cNvSpPr/>
                <p:nvPr/>
              </p:nvSpPr>
              <p:spPr>
                <a:xfrm>
                  <a:off x="9071012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7"/>
                <p:cNvSpPr/>
                <p:nvPr/>
              </p:nvSpPr>
              <p:spPr>
                <a:xfrm>
                  <a:off x="918735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7"/>
                <p:cNvSpPr/>
                <p:nvPr/>
              </p:nvSpPr>
              <p:spPr>
                <a:xfrm>
                  <a:off x="9303693" y="4877233"/>
                  <a:ext cx="52003" cy="104608"/>
                </a:xfrm>
                <a:custGeom>
                  <a:rect b="b" l="l" r="r" t="t"/>
                  <a:pathLst>
                    <a:path extrusionOk="0" h="104608" w="52003">
                      <a:moveTo>
                        <a:pt x="0" y="0"/>
                      </a:moveTo>
                      <a:lnTo>
                        <a:pt x="52004" y="0"/>
                      </a:lnTo>
                      <a:lnTo>
                        <a:pt x="52004" y="104609"/>
                      </a:lnTo>
                      <a:lnTo>
                        <a:pt x="0" y="104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29" name="Google Shape;1129;p7"/>
            <p:cNvGrpSpPr/>
            <p:nvPr/>
          </p:nvGrpSpPr>
          <p:grpSpPr>
            <a:xfrm>
              <a:off x="2219375" y="3882283"/>
              <a:ext cx="660170" cy="435124"/>
              <a:chOff x="5990212" y="4378878"/>
              <a:chExt cx="1441733" cy="950259"/>
            </a:xfrm>
          </p:grpSpPr>
          <p:grpSp>
            <p:nvGrpSpPr>
              <p:cNvPr id="1130" name="Google Shape;1130;p7"/>
              <p:cNvGrpSpPr/>
              <p:nvPr/>
            </p:nvGrpSpPr>
            <p:grpSpPr>
              <a:xfrm>
                <a:off x="5990212" y="4378878"/>
                <a:ext cx="1441733" cy="950259"/>
                <a:chOff x="5990212" y="4378878"/>
                <a:chExt cx="1441733" cy="950259"/>
              </a:xfrm>
            </p:grpSpPr>
            <p:sp>
              <p:nvSpPr>
                <p:cNvPr id="1131" name="Google Shape;1131;p7"/>
                <p:cNvSpPr/>
                <p:nvPr/>
              </p:nvSpPr>
              <p:spPr>
                <a:xfrm>
                  <a:off x="6486090" y="4381295"/>
                  <a:ext cx="945855" cy="300591"/>
                </a:xfrm>
                <a:custGeom>
                  <a:rect b="b" l="l" r="r" t="t"/>
                  <a:pathLst>
                    <a:path extrusionOk="0" h="300591" w="945855">
                      <a:moveTo>
                        <a:pt x="625569" y="95319"/>
                      </a:moveTo>
                      <a:lnTo>
                        <a:pt x="625569" y="0"/>
                      </a:lnTo>
                      <a:lnTo>
                        <a:pt x="0" y="0"/>
                      </a:lnTo>
                      <a:lnTo>
                        <a:pt x="0" y="95319"/>
                      </a:lnTo>
                      <a:lnTo>
                        <a:pt x="0" y="300591"/>
                      </a:lnTo>
                      <a:lnTo>
                        <a:pt x="945855" y="3005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6912799" y="4681123"/>
                  <a:ext cx="518255" cy="648014"/>
                </a:xfrm>
                <a:custGeom>
                  <a:rect b="b" l="l" r="r" t="t"/>
                  <a:pathLst>
                    <a:path extrusionOk="0" h="648014" w="518255">
                      <a:moveTo>
                        <a:pt x="0" y="0"/>
                      </a:moveTo>
                      <a:lnTo>
                        <a:pt x="518256" y="0"/>
                      </a:lnTo>
                      <a:lnTo>
                        <a:pt x="518256" y="648015"/>
                      </a:lnTo>
                      <a:lnTo>
                        <a:pt x="0" y="64801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5990212" y="4378878"/>
                  <a:ext cx="945855" cy="950259"/>
                </a:xfrm>
                <a:custGeom>
                  <a:rect b="b" l="l" r="r" t="t"/>
                  <a:pathLst>
                    <a:path extrusionOk="0" h="950259" w="945855">
                      <a:moveTo>
                        <a:pt x="945855" y="950260"/>
                      </a:moveTo>
                      <a:lnTo>
                        <a:pt x="945855" y="676775"/>
                      </a:lnTo>
                      <a:lnTo>
                        <a:pt x="945855" y="303009"/>
                      </a:lnTo>
                      <a:lnTo>
                        <a:pt x="625569" y="97737"/>
                      </a:lnTo>
                      <a:lnTo>
                        <a:pt x="625569" y="2418"/>
                      </a:lnTo>
                      <a:lnTo>
                        <a:pt x="476679" y="2418"/>
                      </a:lnTo>
                      <a:lnTo>
                        <a:pt x="472991" y="0"/>
                      </a:lnTo>
                      <a:lnTo>
                        <a:pt x="469304" y="2418"/>
                      </a:lnTo>
                      <a:lnTo>
                        <a:pt x="320414" y="2418"/>
                      </a:lnTo>
                      <a:lnTo>
                        <a:pt x="320414" y="97737"/>
                      </a:lnTo>
                      <a:lnTo>
                        <a:pt x="0" y="303009"/>
                      </a:lnTo>
                      <a:lnTo>
                        <a:pt x="0" y="676775"/>
                      </a:lnTo>
                      <a:lnTo>
                        <a:pt x="0" y="9502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34" name="Google Shape;1134;p7"/>
                <p:cNvGrpSpPr/>
                <p:nvPr/>
              </p:nvGrpSpPr>
              <p:grpSpPr>
                <a:xfrm>
                  <a:off x="6126896" y="4733300"/>
                  <a:ext cx="636377" cy="452159"/>
                  <a:chOff x="6126896" y="4733300"/>
                  <a:chExt cx="636377" cy="452159"/>
                </a:xfrm>
              </p:grpSpPr>
              <p:sp>
                <p:nvSpPr>
                  <p:cNvPr id="1135" name="Google Shape;1135;p7"/>
                  <p:cNvSpPr/>
                  <p:nvPr/>
                </p:nvSpPr>
                <p:spPr>
                  <a:xfrm>
                    <a:off x="6126896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6" name="Google Shape;1136;p7"/>
                  <p:cNvSpPr/>
                  <p:nvPr/>
                </p:nvSpPr>
                <p:spPr>
                  <a:xfrm>
                    <a:off x="6398612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7" name="Google Shape;1137;p7"/>
                  <p:cNvSpPr/>
                  <p:nvPr/>
                </p:nvSpPr>
                <p:spPr>
                  <a:xfrm>
                    <a:off x="6670201" y="4733300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7"/>
                  <p:cNvSpPr/>
                  <p:nvPr/>
                </p:nvSpPr>
                <p:spPr>
                  <a:xfrm>
                    <a:off x="6126896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9" name="Google Shape;1139;p7"/>
                  <p:cNvSpPr/>
                  <p:nvPr/>
                </p:nvSpPr>
                <p:spPr>
                  <a:xfrm>
                    <a:off x="6398612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7"/>
                  <p:cNvSpPr/>
                  <p:nvPr/>
                </p:nvSpPr>
                <p:spPr>
                  <a:xfrm>
                    <a:off x="6670201" y="5016838"/>
                    <a:ext cx="93072" cy="168621"/>
                  </a:xfrm>
                  <a:custGeom>
                    <a:rect b="b" l="l" r="r" t="t"/>
                    <a:pathLst>
                      <a:path extrusionOk="0" h="168621" w="93072">
                        <a:moveTo>
                          <a:pt x="92945" y="168621"/>
                        </a:moveTo>
                        <a:lnTo>
                          <a:pt x="0" y="168621"/>
                        </a:lnTo>
                        <a:lnTo>
                          <a:pt x="0" y="46578"/>
                        </a:lnTo>
                        <a:cubicBezTo>
                          <a:pt x="0" y="20871"/>
                          <a:pt x="20852" y="0"/>
                          <a:pt x="46536" y="0"/>
                        </a:cubicBezTo>
                        <a:lnTo>
                          <a:pt x="46536" y="0"/>
                        </a:lnTo>
                        <a:cubicBezTo>
                          <a:pt x="72220" y="0"/>
                          <a:pt x="93073" y="20871"/>
                          <a:pt x="93073" y="46578"/>
                        </a:cubicBezTo>
                        <a:lnTo>
                          <a:pt x="93073" y="1686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1" name="Google Shape;1141;p7"/>
                <p:cNvSpPr/>
                <p:nvPr/>
              </p:nvSpPr>
              <p:spPr>
                <a:xfrm>
                  <a:off x="6383609" y="4479541"/>
                  <a:ext cx="122825" cy="122934"/>
                </a:xfrm>
                <a:custGeom>
                  <a:rect b="b" l="l" r="r" t="t"/>
                  <a:pathLst>
                    <a:path extrusionOk="0" h="122934" w="122825">
                      <a:moveTo>
                        <a:pt x="122825" y="61467"/>
                      </a:moveTo>
                      <a:cubicBezTo>
                        <a:pt x="122825" y="95446"/>
                        <a:pt x="95361" y="122934"/>
                        <a:pt x="61413" y="122934"/>
                      </a:cubicBezTo>
                      <a:cubicBezTo>
                        <a:pt x="27464" y="122934"/>
                        <a:pt x="0" y="95446"/>
                        <a:pt x="0" y="61467"/>
                      </a:cubicBezTo>
                      <a:cubicBezTo>
                        <a:pt x="0" y="27488"/>
                        <a:pt x="27464" y="0"/>
                        <a:pt x="61413" y="0"/>
                      </a:cubicBezTo>
                      <a:cubicBezTo>
                        <a:pt x="95361" y="0"/>
                        <a:pt x="122825" y="27488"/>
                        <a:pt x="122825" y="614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2" name="Google Shape;1142;p7"/>
              <p:cNvGrpSpPr/>
              <p:nvPr/>
            </p:nvGrpSpPr>
            <p:grpSpPr>
              <a:xfrm>
                <a:off x="7032520" y="4762555"/>
                <a:ext cx="319630" cy="477261"/>
                <a:chOff x="7032519" y="4762555"/>
                <a:chExt cx="319630" cy="477261"/>
              </a:xfrm>
            </p:grpSpPr>
            <p:sp>
              <p:nvSpPr>
                <p:cNvPr id="1143" name="Google Shape;1143;p7"/>
                <p:cNvSpPr/>
                <p:nvPr/>
              </p:nvSpPr>
              <p:spPr>
                <a:xfrm rot="5400000">
                  <a:off x="6811424" y="4983724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 rot="5400000">
                  <a:off x="6906302" y="4983698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 rot="5400000">
                  <a:off x="7001180" y="4983675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 rot="5400000">
                  <a:off x="7096058" y="4983650"/>
                  <a:ext cx="477187" cy="34996"/>
                </a:xfrm>
                <a:custGeom>
                  <a:rect b="b" l="l" r="r" t="t"/>
                  <a:pathLst>
                    <a:path extrusionOk="0" h="34996" w="477187">
                      <a:moveTo>
                        <a:pt x="0" y="0"/>
                      </a:moveTo>
                      <a:lnTo>
                        <a:pt x="477187" y="0"/>
                      </a:lnTo>
                      <a:lnTo>
                        <a:pt x="477187" y="34997"/>
                      </a:lnTo>
                      <a:lnTo>
                        <a:pt x="0" y="349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47" name="Google Shape;1147;p7"/>
            <p:cNvGrpSpPr/>
            <p:nvPr/>
          </p:nvGrpSpPr>
          <p:grpSpPr>
            <a:xfrm>
              <a:off x="3060931" y="3578700"/>
              <a:ext cx="141710" cy="320559"/>
              <a:chOff x="7617327" y="4527392"/>
              <a:chExt cx="309478" cy="700063"/>
            </a:xfrm>
          </p:grpSpPr>
          <p:grpSp>
            <p:nvGrpSpPr>
              <p:cNvPr id="1148" name="Google Shape;1148;p7"/>
              <p:cNvGrpSpPr/>
              <p:nvPr/>
            </p:nvGrpSpPr>
            <p:grpSpPr>
              <a:xfrm>
                <a:off x="7617327" y="4527392"/>
                <a:ext cx="309478" cy="700063"/>
                <a:chOff x="7617327" y="4527392"/>
                <a:chExt cx="309478" cy="700063"/>
              </a:xfrm>
            </p:grpSpPr>
            <p:grpSp>
              <p:nvGrpSpPr>
                <p:cNvPr id="1149" name="Google Shape;1149;p7"/>
                <p:cNvGrpSpPr/>
                <p:nvPr/>
              </p:nvGrpSpPr>
              <p:grpSpPr>
                <a:xfrm>
                  <a:off x="7617327" y="4527392"/>
                  <a:ext cx="309478" cy="563003"/>
                  <a:chOff x="7617327" y="4527392"/>
                  <a:chExt cx="309478" cy="563003"/>
                </a:xfrm>
              </p:grpSpPr>
              <p:sp>
                <p:nvSpPr>
                  <p:cNvPr id="1150" name="Google Shape;1150;p7"/>
                  <p:cNvSpPr/>
                  <p:nvPr/>
                </p:nvSpPr>
                <p:spPr>
                  <a:xfrm>
                    <a:off x="7663228" y="452739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7"/>
                  <p:cNvSpPr/>
                  <p:nvPr/>
                </p:nvSpPr>
                <p:spPr>
                  <a:xfrm>
                    <a:off x="7640722" y="4659998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4" y="232888"/>
                          <a:pt x="131345" y="232888"/>
                        </a:cubicBezTo>
                        <a:cubicBezTo>
                          <a:pt x="58805" y="232888"/>
                          <a:pt x="1" y="180754"/>
                          <a:pt x="1" y="116444"/>
                        </a:cubicBezTo>
                        <a:cubicBezTo>
                          <a:pt x="1" y="52134"/>
                          <a:pt x="58806" y="0"/>
                          <a:pt x="131345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2" name="Google Shape;1152;p7"/>
                  <p:cNvSpPr/>
                  <p:nvPr/>
                </p:nvSpPr>
                <p:spPr>
                  <a:xfrm>
                    <a:off x="7617327" y="4815766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53" name="Google Shape;1153;p7"/>
                <p:cNvSpPr/>
                <p:nvPr/>
              </p:nvSpPr>
              <p:spPr>
                <a:xfrm>
                  <a:off x="7763293" y="4670942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54" name="Google Shape;1154;p7"/>
              <p:cNvSpPr/>
              <p:nvPr/>
            </p:nvSpPr>
            <p:spPr>
              <a:xfrm rot="-2797154">
                <a:off x="7759062" y="478026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 rot="-2700000">
                <a:off x="7738893" y="4718547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 rot="-3022674">
                <a:off x="7726890" y="4926284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 rot="-2663559">
                <a:off x="7760636" y="4937369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1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7"/>
            <p:cNvGrpSpPr/>
            <p:nvPr/>
          </p:nvGrpSpPr>
          <p:grpSpPr>
            <a:xfrm>
              <a:off x="3252012" y="3480103"/>
              <a:ext cx="141710" cy="320559"/>
              <a:chOff x="8034627" y="4312066"/>
              <a:chExt cx="309478" cy="700063"/>
            </a:xfrm>
          </p:grpSpPr>
          <p:grpSp>
            <p:nvGrpSpPr>
              <p:cNvPr id="1159" name="Google Shape;1159;p7"/>
              <p:cNvGrpSpPr/>
              <p:nvPr/>
            </p:nvGrpSpPr>
            <p:grpSpPr>
              <a:xfrm>
                <a:off x="8034627" y="4312066"/>
                <a:ext cx="309478" cy="700063"/>
                <a:chOff x="8034627" y="4312066"/>
                <a:chExt cx="309478" cy="700063"/>
              </a:xfrm>
            </p:grpSpPr>
            <p:grpSp>
              <p:nvGrpSpPr>
                <p:cNvPr id="1160" name="Google Shape;1160;p7"/>
                <p:cNvGrpSpPr/>
                <p:nvPr/>
              </p:nvGrpSpPr>
              <p:grpSpPr>
                <a:xfrm>
                  <a:off x="8034627" y="4312066"/>
                  <a:ext cx="309478" cy="563003"/>
                  <a:chOff x="8034627" y="4312066"/>
                  <a:chExt cx="309478" cy="563003"/>
                </a:xfrm>
              </p:grpSpPr>
              <p:sp>
                <p:nvSpPr>
                  <p:cNvPr id="1161" name="Google Shape;1161;p7"/>
                  <p:cNvSpPr/>
                  <p:nvPr/>
                </p:nvSpPr>
                <p:spPr>
                  <a:xfrm>
                    <a:off x="8080528" y="4312066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9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2" name="Google Shape;1162;p7"/>
                  <p:cNvSpPr/>
                  <p:nvPr/>
                </p:nvSpPr>
                <p:spPr>
                  <a:xfrm>
                    <a:off x="8058023" y="4444672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3" y="232888"/>
                        </a:cubicBezTo>
                        <a:cubicBezTo>
                          <a:pt x="58804" y="232888"/>
                          <a:pt x="-1" y="180754"/>
                          <a:pt x="-1" y="116444"/>
                        </a:cubicBezTo>
                        <a:cubicBezTo>
                          <a:pt x="-1" y="52134"/>
                          <a:pt x="58804" y="0"/>
                          <a:pt x="131343" y="0"/>
                        </a:cubicBezTo>
                        <a:cubicBezTo>
                          <a:pt x="203882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7"/>
                  <p:cNvSpPr/>
                  <p:nvPr/>
                </p:nvSpPr>
                <p:spPr>
                  <a:xfrm>
                    <a:off x="8034627" y="4600440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200" y="274630"/>
                          <a:pt x="154740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40" y="0"/>
                        </a:cubicBezTo>
                        <a:cubicBezTo>
                          <a:pt x="240200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64" name="Google Shape;1164;p7"/>
                <p:cNvSpPr/>
                <p:nvPr/>
              </p:nvSpPr>
              <p:spPr>
                <a:xfrm>
                  <a:off x="8180594" y="4455616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65" name="Google Shape;1165;p7"/>
              <p:cNvSpPr/>
              <p:nvPr/>
            </p:nvSpPr>
            <p:spPr>
              <a:xfrm rot="-2797154">
                <a:off x="8176189" y="4564905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 rot="-2700000">
                <a:off x="8156121" y="450321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7" y="0"/>
                    </a:lnTo>
                    <a:lnTo>
                      <a:pt x="11697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 rot="-3022674">
                <a:off x="8144129" y="4710932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7"/>
              <p:cNvSpPr/>
              <p:nvPr/>
            </p:nvSpPr>
            <p:spPr>
              <a:xfrm rot="-2663559">
                <a:off x="8177788" y="4722004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5" y="0"/>
                    </a:lnTo>
                    <a:lnTo>
                      <a:pt x="82905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9" name="Google Shape;1169;p7"/>
            <p:cNvGrpSpPr/>
            <p:nvPr/>
          </p:nvGrpSpPr>
          <p:grpSpPr>
            <a:xfrm>
              <a:off x="2087598" y="4212554"/>
              <a:ext cx="141710" cy="320559"/>
              <a:chOff x="4660497" y="4450144"/>
              <a:chExt cx="309478" cy="700064"/>
            </a:xfrm>
          </p:grpSpPr>
          <p:grpSp>
            <p:nvGrpSpPr>
              <p:cNvPr id="1170" name="Google Shape;1170;p7"/>
              <p:cNvGrpSpPr/>
              <p:nvPr/>
            </p:nvGrpSpPr>
            <p:grpSpPr>
              <a:xfrm>
                <a:off x="4660497" y="4450144"/>
                <a:ext cx="309478" cy="700064"/>
                <a:chOff x="4660497" y="4450144"/>
                <a:chExt cx="309478" cy="700064"/>
              </a:xfrm>
            </p:grpSpPr>
            <p:grpSp>
              <p:nvGrpSpPr>
                <p:cNvPr id="1171" name="Google Shape;1171;p7"/>
                <p:cNvGrpSpPr/>
                <p:nvPr/>
              </p:nvGrpSpPr>
              <p:grpSpPr>
                <a:xfrm>
                  <a:off x="4660497" y="4450144"/>
                  <a:ext cx="309478" cy="563003"/>
                  <a:chOff x="4660497" y="4450144"/>
                  <a:chExt cx="309478" cy="563003"/>
                </a:xfrm>
              </p:grpSpPr>
              <p:sp>
                <p:nvSpPr>
                  <p:cNvPr id="1172" name="Google Shape;1172;p7"/>
                  <p:cNvSpPr/>
                  <p:nvPr/>
                </p:nvSpPr>
                <p:spPr>
                  <a:xfrm>
                    <a:off x="4706397" y="4450144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7" y="96464"/>
                        </a:moveTo>
                        <a:cubicBezTo>
                          <a:pt x="217677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9"/>
                          <a:pt x="48729" y="0"/>
                          <a:pt x="108839" y="0"/>
                        </a:cubicBezTo>
                        <a:cubicBezTo>
                          <a:pt x="168949" y="0"/>
                          <a:pt x="217677" y="43189"/>
                          <a:pt x="217677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7"/>
                  <p:cNvSpPr/>
                  <p:nvPr/>
                </p:nvSpPr>
                <p:spPr>
                  <a:xfrm>
                    <a:off x="4683892" y="4582750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4" name="Google Shape;1174;p7"/>
                  <p:cNvSpPr/>
                  <p:nvPr/>
                </p:nvSpPr>
                <p:spPr>
                  <a:xfrm>
                    <a:off x="4660497" y="473851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75" name="Google Shape;1175;p7"/>
                <p:cNvSpPr/>
                <p:nvPr/>
              </p:nvSpPr>
              <p:spPr>
                <a:xfrm>
                  <a:off x="4806463" y="459369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6" y="0"/>
                      </a:lnTo>
                      <a:lnTo>
                        <a:pt x="17546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6" name="Google Shape;1176;p7"/>
              <p:cNvSpPr/>
              <p:nvPr/>
            </p:nvSpPr>
            <p:spPr>
              <a:xfrm rot="-2797154">
                <a:off x="4802239" y="4703107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8" y="0"/>
                    </a:lnTo>
                    <a:lnTo>
                      <a:pt x="91548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7"/>
              <p:cNvSpPr/>
              <p:nvPr/>
            </p:nvSpPr>
            <p:spPr>
              <a:xfrm rot="-2700000">
                <a:off x="4782162" y="4641389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7"/>
              <p:cNvSpPr/>
              <p:nvPr/>
            </p:nvSpPr>
            <p:spPr>
              <a:xfrm rot="-3022674">
                <a:off x="4770078" y="484906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7"/>
              <p:cNvSpPr/>
              <p:nvPr/>
            </p:nvSpPr>
            <p:spPr>
              <a:xfrm rot="-2663559">
                <a:off x="4803659" y="486016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7"/>
            <p:cNvGrpSpPr/>
            <p:nvPr/>
          </p:nvGrpSpPr>
          <p:grpSpPr>
            <a:xfrm>
              <a:off x="1513823" y="3578722"/>
              <a:ext cx="141710" cy="320501"/>
              <a:chOff x="5095089" y="4183532"/>
              <a:chExt cx="309478" cy="699936"/>
            </a:xfrm>
          </p:grpSpPr>
          <p:grpSp>
            <p:nvGrpSpPr>
              <p:cNvPr id="1181" name="Google Shape;1181;p7"/>
              <p:cNvGrpSpPr/>
              <p:nvPr/>
            </p:nvGrpSpPr>
            <p:grpSpPr>
              <a:xfrm>
                <a:off x="5095089" y="4183532"/>
                <a:ext cx="309478" cy="699936"/>
                <a:chOff x="5095089" y="4183532"/>
                <a:chExt cx="309478" cy="699936"/>
              </a:xfrm>
            </p:grpSpPr>
            <p:grpSp>
              <p:nvGrpSpPr>
                <p:cNvPr id="1182" name="Google Shape;1182;p7"/>
                <p:cNvGrpSpPr/>
                <p:nvPr/>
              </p:nvGrpSpPr>
              <p:grpSpPr>
                <a:xfrm>
                  <a:off x="5095089" y="4183532"/>
                  <a:ext cx="309478" cy="562875"/>
                  <a:chOff x="5095089" y="4183532"/>
                  <a:chExt cx="309478" cy="562875"/>
                </a:xfrm>
              </p:grpSpPr>
              <p:sp>
                <p:nvSpPr>
                  <p:cNvPr id="1183" name="Google Shape;1183;p7"/>
                  <p:cNvSpPr/>
                  <p:nvPr/>
                </p:nvSpPr>
                <p:spPr>
                  <a:xfrm>
                    <a:off x="5140990" y="4183532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40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40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4" name="Google Shape;1184;p7"/>
                  <p:cNvSpPr/>
                  <p:nvPr/>
                </p:nvSpPr>
                <p:spPr>
                  <a:xfrm>
                    <a:off x="5118484" y="4316011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4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7"/>
                  <p:cNvSpPr/>
                  <p:nvPr/>
                </p:nvSpPr>
                <p:spPr>
                  <a:xfrm>
                    <a:off x="5095089" y="4471778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9" y="137315"/>
                        </a:moveTo>
                        <a:cubicBezTo>
                          <a:pt x="309479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0" y="213152"/>
                          <a:pt x="0" y="137315"/>
                        </a:cubicBezTo>
                        <a:cubicBezTo>
                          <a:pt x="0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9" y="61478"/>
                          <a:pt x="309479" y="1373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6" name="Google Shape;1186;p7"/>
                <p:cNvSpPr/>
                <p:nvPr/>
              </p:nvSpPr>
              <p:spPr>
                <a:xfrm>
                  <a:off x="5241055" y="4326955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87" name="Google Shape;1187;p7"/>
              <p:cNvSpPr/>
              <p:nvPr/>
            </p:nvSpPr>
            <p:spPr>
              <a:xfrm rot="-2797154">
                <a:off x="5236788" y="4436378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7"/>
              <p:cNvSpPr/>
              <p:nvPr/>
            </p:nvSpPr>
            <p:spPr>
              <a:xfrm rot="-2700000">
                <a:off x="5216779" y="4374771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7"/>
              <p:cNvSpPr/>
              <p:nvPr/>
            </p:nvSpPr>
            <p:spPr>
              <a:xfrm rot="-3022674">
                <a:off x="5204713" y="4582437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3"/>
                    </a:lnTo>
                    <a:lnTo>
                      <a:pt x="0" y="988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7"/>
              <p:cNvSpPr/>
              <p:nvPr/>
            </p:nvSpPr>
            <p:spPr>
              <a:xfrm rot="-2663559">
                <a:off x="5238218" y="4593421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1" name="Google Shape;1191;p7"/>
            <p:cNvGrpSpPr/>
            <p:nvPr/>
          </p:nvGrpSpPr>
          <p:grpSpPr>
            <a:xfrm>
              <a:off x="2467025" y="4197170"/>
              <a:ext cx="141710" cy="320559"/>
              <a:chOff x="5489121" y="4416547"/>
              <a:chExt cx="309478" cy="700064"/>
            </a:xfrm>
          </p:grpSpPr>
          <p:grpSp>
            <p:nvGrpSpPr>
              <p:cNvPr id="1192" name="Google Shape;1192;p7"/>
              <p:cNvGrpSpPr/>
              <p:nvPr/>
            </p:nvGrpSpPr>
            <p:grpSpPr>
              <a:xfrm>
                <a:off x="5489121" y="4416547"/>
                <a:ext cx="309478" cy="700064"/>
                <a:chOff x="5489121" y="4416547"/>
                <a:chExt cx="309478" cy="700064"/>
              </a:xfrm>
            </p:grpSpPr>
            <p:grpSp>
              <p:nvGrpSpPr>
                <p:cNvPr id="1193" name="Google Shape;1193;p7"/>
                <p:cNvGrpSpPr/>
                <p:nvPr/>
              </p:nvGrpSpPr>
              <p:grpSpPr>
                <a:xfrm>
                  <a:off x="5489121" y="4416547"/>
                  <a:ext cx="309478" cy="562876"/>
                  <a:chOff x="5489121" y="4416547"/>
                  <a:chExt cx="309478" cy="562876"/>
                </a:xfrm>
              </p:grpSpPr>
              <p:sp>
                <p:nvSpPr>
                  <p:cNvPr id="1194" name="Google Shape;1194;p7"/>
                  <p:cNvSpPr/>
                  <p:nvPr/>
                </p:nvSpPr>
                <p:spPr>
                  <a:xfrm>
                    <a:off x="5535022" y="4416547"/>
                    <a:ext cx="217677" cy="192928"/>
                  </a:xfrm>
                  <a:custGeom>
                    <a:rect b="b" l="l" r="r" t="t"/>
                    <a:pathLst>
                      <a:path extrusionOk="0" h="192928" w="217677">
                        <a:moveTo>
                          <a:pt x="217678" y="96464"/>
                        </a:moveTo>
                        <a:cubicBezTo>
                          <a:pt x="217678" y="149739"/>
                          <a:pt x="168949" y="192928"/>
                          <a:pt x="108839" y="192928"/>
                        </a:cubicBezTo>
                        <a:cubicBezTo>
                          <a:pt x="48729" y="192928"/>
                          <a:pt x="0" y="149739"/>
                          <a:pt x="0" y="96464"/>
                        </a:cubicBezTo>
                        <a:cubicBezTo>
                          <a:pt x="0" y="43188"/>
                          <a:pt x="48729" y="0"/>
                          <a:pt x="108839" y="0"/>
                        </a:cubicBezTo>
                        <a:cubicBezTo>
                          <a:pt x="168949" y="0"/>
                          <a:pt x="217678" y="43188"/>
                          <a:pt x="217678" y="964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5" name="Google Shape;1195;p7"/>
                  <p:cNvSpPr/>
                  <p:nvPr/>
                </p:nvSpPr>
                <p:spPr>
                  <a:xfrm>
                    <a:off x="5512517" y="4549026"/>
                    <a:ext cx="262688" cy="232888"/>
                  </a:xfrm>
                  <a:custGeom>
                    <a:rect b="b" l="l" r="r" t="t"/>
                    <a:pathLst>
                      <a:path extrusionOk="0" h="232888" w="262688">
                        <a:moveTo>
                          <a:pt x="262688" y="116444"/>
                        </a:moveTo>
                        <a:cubicBezTo>
                          <a:pt x="262688" y="180754"/>
                          <a:pt x="203883" y="232888"/>
                          <a:pt x="131344" y="232888"/>
                        </a:cubicBezTo>
                        <a:cubicBezTo>
                          <a:pt x="58805" y="232888"/>
                          <a:pt x="0" y="180754"/>
                          <a:pt x="0" y="116444"/>
                        </a:cubicBezTo>
                        <a:cubicBezTo>
                          <a:pt x="0" y="52134"/>
                          <a:pt x="58805" y="0"/>
                          <a:pt x="131344" y="0"/>
                        </a:cubicBezTo>
                        <a:cubicBezTo>
                          <a:pt x="203883" y="0"/>
                          <a:pt x="262688" y="52134"/>
                          <a:pt x="262688" y="116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6" name="Google Shape;1196;p7"/>
                  <p:cNvSpPr/>
                  <p:nvPr/>
                </p:nvSpPr>
                <p:spPr>
                  <a:xfrm>
                    <a:off x="5489121" y="4704794"/>
                    <a:ext cx="309478" cy="274629"/>
                  </a:xfrm>
                  <a:custGeom>
                    <a:rect b="b" l="l" r="r" t="t"/>
                    <a:pathLst>
                      <a:path extrusionOk="0" h="274629" w="309478">
                        <a:moveTo>
                          <a:pt x="309478" y="137315"/>
                        </a:moveTo>
                        <a:cubicBezTo>
                          <a:pt x="309478" y="213152"/>
                          <a:pt x="240199" y="274630"/>
                          <a:pt x="154739" y="274630"/>
                        </a:cubicBezTo>
                        <a:cubicBezTo>
                          <a:pt x="69279" y="274630"/>
                          <a:pt x="-1" y="213152"/>
                          <a:pt x="-1" y="137315"/>
                        </a:cubicBezTo>
                        <a:cubicBezTo>
                          <a:pt x="-1" y="61478"/>
                          <a:pt x="69279" y="0"/>
                          <a:pt x="154739" y="0"/>
                        </a:cubicBezTo>
                        <a:cubicBezTo>
                          <a:pt x="240199" y="0"/>
                          <a:pt x="309478" y="61478"/>
                          <a:pt x="309478" y="1373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97" name="Google Shape;1197;p7"/>
                <p:cNvSpPr/>
                <p:nvPr/>
              </p:nvSpPr>
              <p:spPr>
                <a:xfrm>
                  <a:off x="5635087" y="4560098"/>
                  <a:ext cx="17546" cy="556513"/>
                </a:xfrm>
                <a:custGeom>
                  <a:rect b="b" l="l" r="r" t="t"/>
                  <a:pathLst>
                    <a:path extrusionOk="0" h="556513" w="17546">
                      <a:moveTo>
                        <a:pt x="0" y="0"/>
                      </a:moveTo>
                      <a:lnTo>
                        <a:pt x="17547" y="0"/>
                      </a:lnTo>
                      <a:lnTo>
                        <a:pt x="17547" y="556514"/>
                      </a:lnTo>
                      <a:lnTo>
                        <a:pt x="0" y="5565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7"/>
              <p:cNvSpPr/>
              <p:nvPr/>
            </p:nvSpPr>
            <p:spPr>
              <a:xfrm rot="-2797154">
                <a:off x="5630792" y="4669411"/>
                <a:ext cx="91636" cy="11719"/>
              </a:xfrm>
              <a:custGeom>
                <a:rect b="b" l="l" r="r" t="t"/>
                <a:pathLst>
                  <a:path extrusionOk="0" h="11708" w="91548">
                    <a:moveTo>
                      <a:pt x="0" y="0"/>
                    </a:moveTo>
                    <a:lnTo>
                      <a:pt x="91549" y="0"/>
                    </a:lnTo>
                    <a:lnTo>
                      <a:pt x="91549" y="11708"/>
                    </a:lnTo>
                    <a:lnTo>
                      <a:pt x="0" y="11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7"/>
              <p:cNvSpPr/>
              <p:nvPr/>
            </p:nvSpPr>
            <p:spPr>
              <a:xfrm rot="-2700000">
                <a:off x="5610786" y="4607748"/>
                <a:ext cx="11704" cy="77035"/>
              </a:xfrm>
              <a:custGeom>
                <a:rect b="b" l="l" r="r" t="t"/>
                <a:pathLst>
                  <a:path extrusionOk="0" h="7699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76992"/>
                    </a:lnTo>
                    <a:lnTo>
                      <a:pt x="0" y="76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7"/>
              <p:cNvSpPr/>
              <p:nvPr/>
            </p:nvSpPr>
            <p:spPr>
              <a:xfrm rot="-3022674">
                <a:off x="5598719" y="4815435"/>
                <a:ext cx="11693" cy="98848"/>
              </a:xfrm>
              <a:custGeom>
                <a:rect b="b" l="l" r="r" t="t"/>
                <a:pathLst>
                  <a:path extrusionOk="0" h="98882" w="11697">
                    <a:moveTo>
                      <a:pt x="0" y="0"/>
                    </a:moveTo>
                    <a:lnTo>
                      <a:pt x="11698" y="0"/>
                    </a:lnTo>
                    <a:lnTo>
                      <a:pt x="11698" y="98882"/>
                    </a:lnTo>
                    <a:lnTo>
                      <a:pt x="0" y="988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7"/>
              <p:cNvSpPr/>
              <p:nvPr/>
            </p:nvSpPr>
            <p:spPr>
              <a:xfrm rot="-2663559">
                <a:off x="5632258" y="4826435"/>
                <a:ext cx="82955" cy="11715"/>
              </a:xfrm>
              <a:custGeom>
                <a:rect b="b" l="l" r="r" t="t"/>
                <a:pathLst>
                  <a:path extrusionOk="0" h="11708" w="82904">
                    <a:moveTo>
                      <a:pt x="0" y="0"/>
                    </a:moveTo>
                    <a:lnTo>
                      <a:pt x="82904" y="0"/>
                    </a:lnTo>
                    <a:lnTo>
                      <a:pt x="82904" y="11709"/>
                    </a:lnTo>
                    <a:lnTo>
                      <a:pt x="0" y="117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2" name="Google Shape;1202;p7"/>
            <p:cNvGrpSpPr/>
            <p:nvPr/>
          </p:nvGrpSpPr>
          <p:grpSpPr>
            <a:xfrm>
              <a:off x="1358735" y="3972278"/>
              <a:ext cx="406364" cy="197428"/>
              <a:chOff x="7509781" y="3494285"/>
              <a:chExt cx="887451" cy="431160"/>
            </a:xfrm>
          </p:grpSpPr>
          <p:sp>
            <p:nvSpPr>
              <p:cNvPr id="1203" name="Google Shape;1203;p7"/>
              <p:cNvSpPr/>
              <p:nvPr/>
            </p:nvSpPr>
            <p:spPr>
              <a:xfrm>
                <a:off x="7741424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5" y="309118"/>
                    </a:moveTo>
                    <a:lnTo>
                      <a:pt x="15385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5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7"/>
              <p:cNvSpPr/>
              <p:nvPr/>
            </p:nvSpPr>
            <p:spPr>
              <a:xfrm>
                <a:off x="8177542" y="3616328"/>
                <a:ext cx="30896" cy="309117"/>
              </a:xfrm>
              <a:custGeom>
                <a:rect b="b" l="l" r="r" t="t"/>
                <a:pathLst>
                  <a:path extrusionOk="0" h="309117" w="30896">
                    <a:moveTo>
                      <a:pt x="15384" y="309118"/>
                    </a:moveTo>
                    <a:lnTo>
                      <a:pt x="15384" y="309118"/>
                    </a:lnTo>
                    <a:cubicBezTo>
                      <a:pt x="6866" y="309118"/>
                      <a:pt x="0" y="302246"/>
                      <a:pt x="0" y="293719"/>
                    </a:cubicBezTo>
                    <a:lnTo>
                      <a:pt x="0" y="0"/>
                    </a:lnTo>
                    <a:lnTo>
                      <a:pt x="30897" y="0"/>
                    </a:lnTo>
                    <a:lnTo>
                      <a:pt x="30897" y="293719"/>
                    </a:lnTo>
                    <a:cubicBezTo>
                      <a:pt x="30770" y="302118"/>
                      <a:pt x="23904" y="309118"/>
                      <a:pt x="15384" y="309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05" name="Google Shape;1205;p7"/>
              <p:cNvGrpSpPr/>
              <p:nvPr/>
            </p:nvGrpSpPr>
            <p:grpSpPr>
              <a:xfrm>
                <a:off x="7509781" y="3494285"/>
                <a:ext cx="887451" cy="325788"/>
                <a:chOff x="7509781" y="3494285"/>
                <a:chExt cx="887451" cy="325788"/>
              </a:xfrm>
            </p:grpSpPr>
            <p:sp>
              <p:nvSpPr>
                <p:cNvPr id="1206" name="Google Shape;1206;p7"/>
                <p:cNvSpPr/>
                <p:nvPr/>
              </p:nvSpPr>
              <p:spPr>
                <a:xfrm>
                  <a:off x="7509781" y="3494285"/>
                  <a:ext cx="887451" cy="325788"/>
                </a:xfrm>
                <a:custGeom>
                  <a:rect b="b" l="l" r="r" t="t"/>
                  <a:pathLst>
                    <a:path extrusionOk="0" h="325788" w="887451">
                      <a:moveTo>
                        <a:pt x="295471" y="322353"/>
                      </a:moveTo>
                      <a:lnTo>
                        <a:pt x="3157" y="18962"/>
                      </a:lnTo>
                      <a:cubicBezTo>
                        <a:pt x="-3709" y="11835"/>
                        <a:pt x="1377" y="0"/>
                        <a:pt x="11168" y="0"/>
                      </a:cubicBezTo>
                      <a:lnTo>
                        <a:pt x="583970" y="0"/>
                      </a:lnTo>
                      <a:cubicBezTo>
                        <a:pt x="587022" y="0"/>
                        <a:pt x="589947" y="1272"/>
                        <a:pt x="591981" y="3436"/>
                      </a:cubicBezTo>
                      <a:lnTo>
                        <a:pt x="884294" y="306827"/>
                      </a:lnTo>
                      <a:cubicBezTo>
                        <a:pt x="891161" y="313953"/>
                        <a:pt x="886074" y="325789"/>
                        <a:pt x="876284" y="325789"/>
                      </a:cubicBezTo>
                      <a:lnTo>
                        <a:pt x="303481" y="325789"/>
                      </a:lnTo>
                      <a:cubicBezTo>
                        <a:pt x="300430" y="325789"/>
                        <a:pt x="297505" y="324516"/>
                        <a:pt x="295471" y="322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7"/>
                <p:cNvSpPr/>
                <p:nvPr/>
              </p:nvSpPr>
              <p:spPr>
                <a:xfrm>
                  <a:off x="7533155" y="3510065"/>
                  <a:ext cx="840703" cy="294101"/>
                </a:xfrm>
                <a:custGeom>
                  <a:rect b="b" l="l" r="r" t="t"/>
                  <a:pathLst>
                    <a:path extrusionOk="0" h="294101" w="840703">
                      <a:moveTo>
                        <a:pt x="840704" y="294101"/>
                      </a:moveTo>
                      <a:lnTo>
                        <a:pt x="283413" y="294101"/>
                      </a:lnTo>
                      <a:lnTo>
                        <a:pt x="0" y="0"/>
                      </a:lnTo>
                      <a:lnTo>
                        <a:pt x="557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7"/>
                <p:cNvSpPr/>
                <p:nvPr/>
              </p:nvSpPr>
              <p:spPr>
                <a:xfrm>
                  <a:off x="7590753" y="3510192"/>
                  <a:ext cx="732627" cy="293973"/>
                </a:xfrm>
                <a:custGeom>
                  <a:rect b="b" l="l" r="r" t="t"/>
                  <a:pathLst>
                    <a:path extrusionOk="0" h="293973" w="732627">
                      <a:moveTo>
                        <a:pt x="615778" y="241542"/>
                      </a:moveTo>
                      <a:lnTo>
                        <a:pt x="732628" y="241542"/>
                      </a:lnTo>
                      <a:lnTo>
                        <a:pt x="721820" y="230343"/>
                      </a:lnTo>
                      <a:lnTo>
                        <a:pt x="605098" y="230343"/>
                      </a:lnTo>
                      <a:lnTo>
                        <a:pt x="534022" y="156277"/>
                      </a:lnTo>
                      <a:lnTo>
                        <a:pt x="650363" y="156277"/>
                      </a:lnTo>
                      <a:lnTo>
                        <a:pt x="639555" y="145078"/>
                      </a:lnTo>
                      <a:lnTo>
                        <a:pt x="523215" y="145078"/>
                      </a:lnTo>
                      <a:lnTo>
                        <a:pt x="452139" y="71012"/>
                      </a:lnTo>
                      <a:lnTo>
                        <a:pt x="568098" y="71012"/>
                      </a:lnTo>
                      <a:lnTo>
                        <a:pt x="557291" y="59813"/>
                      </a:lnTo>
                      <a:lnTo>
                        <a:pt x="441332" y="59813"/>
                      </a:lnTo>
                      <a:lnTo>
                        <a:pt x="383988" y="0"/>
                      </a:lnTo>
                      <a:lnTo>
                        <a:pt x="368475" y="0"/>
                      </a:lnTo>
                      <a:lnTo>
                        <a:pt x="425819" y="59813"/>
                      </a:lnTo>
                      <a:lnTo>
                        <a:pt x="163258" y="59813"/>
                      </a:lnTo>
                      <a:lnTo>
                        <a:pt x="105915" y="0"/>
                      </a:lnTo>
                      <a:lnTo>
                        <a:pt x="90403" y="0"/>
                      </a:lnTo>
                      <a:lnTo>
                        <a:pt x="147746" y="59813"/>
                      </a:lnTo>
                      <a:lnTo>
                        <a:pt x="0" y="59813"/>
                      </a:lnTo>
                      <a:lnTo>
                        <a:pt x="10808" y="71012"/>
                      </a:lnTo>
                      <a:lnTo>
                        <a:pt x="158554" y="71012"/>
                      </a:lnTo>
                      <a:lnTo>
                        <a:pt x="229630" y="145078"/>
                      </a:lnTo>
                      <a:lnTo>
                        <a:pt x="82265" y="145078"/>
                      </a:lnTo>
                      <a:lnTo>
                        <a:pt x="93073" y="156277"/>
                      </a:lnTo>
                      <a:lnTo>
                        <a:pt x="240437" y="156277"/>
                      </a:lnTo>
                      <a:lnTo>
                        <a:pt x="311513" y="230343"/>
                      </a:lnTo>
                      <a:lnTo>
                        <a:pt x="164530" y="230343"/>
                      </a:lnTo>
                      <a:lnTo>
                        <a:pt x="175337" y="241542"/>
                      </a:lnTo>
                      <a:lnTo>
                        <a:pt x="322194" y="241542"/>
                      </a:lnTo>
                      <a:lnTo>
                        <a:pt x="372417" y="293974"/>
                      </a:lnTo>
                      <a:lnTo>
                        <a:pt x="387929" y="293974"/>
                      </a:lnTo>
                      <a:lnTo>
                        <a:pt x="337705" y="241542"/>
                      </a:lnTo>
                      <a:lnTo>
                        <a:pt x="600267" y="241542"/>
                      </a:lnTo>
                      <a:lnTo>
                        <a:pt x="650490" y="293974"/>
                      </a:lnTo>
                      <a:lnTo>
                        <a:pt x="666002" y="293974"/>
                      </a:lnTo>
                      <a:lnTo>
                        <a:pt x="615778" y="241542"/>
                      </a:lnTo>
                      <a:close/>
                      <a:moveTo>
                        <a:pt x="174193" y="70885"/>
                      </a:moveTo>
                      <a:lnTo>
                        <a:pt x="436754" y="70885"/>
                      </a:lnTo>
                      <a:lnTo>
                        <a:pt x="507830" y="144950"/>
                      </a:lnTo>
                      <a:lnTo>
                        <a:pt x="245269" y="144950"/>
                      </a:lnTo>
                      <a:lnTo>
                        <a:pt x="174193" y="70885"/>
                      </a:lnTo>
                      <a:close/>
                      <a:moveTo>
                        <a:pt x="326898" y="230343"/>
                      </a:moveTo>
                      <a:lnTo>
                        <a:pt x="255822" y="156277"/>
                      </a:lnTo>
                      <a:lnTo>
                        <a:pt x="518383" y="156277"/>
                      </a:lnTo>
                      <a:lnTo>
                        <a:pt x="589459" y="230343"/>
                      </a:lnTo>
                      <a:lnTo>
                        <a:pt x="326898" y="230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09" name="Google Shape;1209;p7"/>
            <p:cNvSpPr/>
            <p:nvPr/>
          </p:nvSpPr>
          <p:spPr>
            <a:xfrm>
              <a:off x="422768" y="4516830"/>
              <a:ext cx="3533414" cy="86984"/>
            </a:xfrm>
            <a:custGeom>
              <a:rect b="b" l="l" r="r" t="t"/>
              <a:pathLst>
                <a:path extrusionOk="0" h="189619" w="7702635">
                  <a:moveTo>
                    <a:pt x="7607911" y="189619"/>
                  </a:moveTo>
                  <a:lnTo>
                    <a:pt x="94725" y="189619"/>
                  </a:lnTo>
                  <a:cubicBezTo>
                    <a:pt x="42468" y="189619"/>
                    <a:pt x="0" y="147241"/>
                    <a:pt x="0" y="94809"/>
                  </a:cubicBezTo>
                  <a:lnTo>
                    <a:pt x="0" y="94809"/>
                  </a:lnTo>
                  <a:cubicBezTo>
                    <a:pt x="0" y="42505"/>
                    <a:pt x="42340" y="0"/>
                    <a:pt x="94725" y="0"/>
                  </a:cubicBezTo>
                  <a:lnTo>
                    <a:pt x="7607911" y="0"/>
                  </a:lnTo>
                  <a:cubicBezTo>
                    <a:pt x="7660168" y="0"/>
                    <a:pt x="7702636" y="42378"/>
                    <a:pt x="7702636" y="94809"/>
                  </a:cubicBezTo>
                  <a:lnTo>
                    <a:pt x="7702636" y="94809"/>
                  </a:lnTo>
                  <a:cubicBezTo>
                    <a:pt x="7702636" y="147114"/>
                    <a:pt x="7660168" y="189619"/>
                    <a:pt x="7607911" y="189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0" name="Google Shape;1210;p7"/>
            <p:cNvGrpSpPr/>
            <p:nvPr/>
          </p:nvGrpSpPr>
          <p:grpSpPr>
            <a:xfrm>
              <a:off x="632391" y="3681851"/>
              <a:ext cx="353577" cy="835988"/>
              <a:chOff x="8550086" y="2701311"/>
              <a:chExt cx="772170" cy="1825699"/>
            </a:xfrm>
          </p:grpSpPr>
          <p:grpSp>
            <p:nvGrpSpPr>
              <p:cNvPr id="1211" name="Google Shape;1211;p7"/>
              <p:cNvGrpSpPr/>
              <p:nvPr/>
            </p:nvGrpSpPr>
            <p:grpSpPr>
              <a:xfrm>
                <a:off x="8550086" y="2701311"/>
                <a:ext cx="772170" cy="1825699"/>
                <a:chOff x="8550086" y="2701311"/>
                <a:chExt cx="772170" cy="1825699"/>
              </a:xfrm>
            </p:grpSpPr>
            <p:sp>
              <p:nvSpPr>
                <p:cNvPr id="1212" name="Google Shape;1212;p7"/>
                <p:cNvSpPr/>
                <p:nvPr/>
              </p:nvSpPr>
              <p:spPr>
                <a:xfrm>
                  <a:off x="8550086" y="2701320"/>
                  <a:ext cx="738349" cy="1825690"/>
                </a:xfrm>
                <a:custGeom>
                  <a:rect b="b" l="l" r="r" t="t"/>
                  <a:pathLst>
                    <a:path extrusionOk="0" h="1825690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7"/>
                <p:cNvSpPr/>
                <p:nvPr/>
              </p:nvSpPr>
              <p:spPr>
                <a:xfrm>
                  <a:off x="8550086" y="2701320"/>
                  <a:ext cx="738349" cy="77629"/>
                </a:xfrm>
                <a:custGeom>
                  <a:rect b="b" l="l" r="r" t="t"/>
                  <a:pathLst>
                    <a:path extrusionOk="0" h="77629" w="738349">
                      <a:moveTo>
                        <a:pt x="0" y="0"/>
                      </a:moveTo>
                      <a:lnTo>
                        <a:pt x="738350" y="0"/>
                      </a:lnTo>
                      <a:lnTo>
                        <a:pt x="738350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4" name="Google Shape;1214;p7"/>
                <p:cNvSpPr/>
                <p:nvPr/>
              </p:nvSpPr>
              <p:spPr>
                <a:xfrm>
                  <a:off x="9123280" y="2701311"/>
                  <a:ext cx="165158" cy="1825690"/>
                </a:xfrm>
                <a:custGeom>
                  <a:rect b="b" l="l" r="r" t="t"/>
                  <a:pathLst>
                    <a:path extrusionOk="0" h="1825690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1825690"/>
                      </a:lnTo>
                      <a:lnTo>
                        <a:pt x="0" y="18256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7"/>
                <p:cNvSpPr/>
                <p:nvPr/>
              </p:nvSpPr>
              <p:spPr>
                <a:xfrm>
                  <a:off x="9123270" y="2701320"/>
                  <a:ext cx="198986" cy="77629"/>
                </a:xfrm>
                <a:custGeom>
                  <a:rect b="b" l="l" r="r" t="t"/>
                  <a:pathLst>
                    <a:path extrusionOk="0" h="77629" w="198986">
                      <a:moveTo>
                        <a:pt x="0" y="0"/>
                      </a:moveTo>
                      <a:lnTo>
                        <a:pt x="198988" y="0"/>
                      </a:lnTo>
                      <a:lnTo>
                        <a:pt x="198988" y="77630"/>
                      </a:lnTo>
                      <a:lnTo>
                        <a:pt x="0" y="776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6" name="Google Shape;1216;p7"/>
              <p:cNvGrpSpPr/>
              <p:nvPr/>
            </p:nvGrpSpPr>
            <p:grpSpPr>
              <a:xfrm>
                <a:off x="8601425" y="2901981"/>
                <a:ext cx="465458" cy="971633"/>
                <a:chOff x="8601425" y="2901981"/>
                <a:chExt cx="465458" cy="971633"/>
              </a:xfrm>
            </p:grpSpPr>
            <p:sp>
              <p:nvSpPr>
                <p:cNvPr id="1217" name="Google Shape;1217;p7"/>
                <p:cNvSpPr/>
                <p:nvPr/>
              </p:nvSpPr>
              <p:spPr>
                <a:xfrm rot="10800000">
                  <a:off x="8601521" y="2901981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8" name="Google Shape;1218;p7"/>
                <p:cNvSpPr/>
                <p:nvPr/>
              </p:nvSpPr>
              <p:spPr>
                <a:xfrm rot="10800000">
                  <a:off x="8601436" y="3019112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9" name="Google Shape;1219;p7"/>
                <p:cNvSpPr/>
                <p:nvPr/>
              </p:nvSpPr>
              <p:spPr>
                <a:xfrm rot="10800000">
                  <a:off x="8601478" y="3136358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0" name="Google Shape;1220;p7"/>
                <p:cNvSpPr/>
                <p:nvPr/>
              </p:nvSpPr>
              <p:spPr>
                <a:xfrm rot="10800000">
                  <a:off x="8601512" y="325348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0"/>
                      </a:lnTo>
                      <a:lnTo>
                        <a:pt x="0" y="3436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1" name="Google Shape;1221;p7"/>
                <p:cNvSpPr/>
                <p:nvPr/>
              </p:nvSpPr>
              <p:spPr>
                <a:xfrm rot="10800000">
                  <a:off x="8601427" y="3370615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2" name="Google Shape;1222;p7"/>
                <p:cNvSpPr/>
                <p:nvPr/>
              </p:nvSpPr>
              <p:spPr>
                <a:xfrm rot="10800000">
                  <a:off x="8601469" y="3487873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3" name="Google Shape;1223;p7"/>
                <p:cNvSpPr/>
                <p:nvPr/>
              </p:nvSpPr>
              <p:spPr>
                <a:xfrm rot="10800000">
                  <a:off x="8601510" y="360500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7"/>
                <p:cNvSpPr/>
                <p:nvPr/>
              </p:nvSpPr>
              <p:spPr>
                <a:xfrm rot="10800000">
                  <a:off x="8601425" y="3722136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5" name="Google Shape;1225;p7"/>
                <p:cNvSpPr/>
                <p:nvPr/>
              </p:nvSpPr>
              <p:spPr>
                <a:xfrm rot="10800000">
                  <a:off x="8601467" y="3839254"/>
                  <a:ext cx="465362" cy="34360"/>
                </a:xfrm>
                <a:custGeom>
                  <a:rect b="b" l="l" r="r" t="t"/>
                  <a:pathLst>
                    <a:path extrusionOk="0" h="34360" w="465362">
                      <a:moveTo>
                        <a:pt x="0" y="0"/>
                      </a:moveTo>
                      <a:lnTo>
                        <a:pt x="465362" y="0"/>
                      </a:lnTo>
                      <a:lnTo>
                        <a:pt x="465362" y="34361"/>
                      </a:lnTo>
                      <a:lnTo>
                        <a:pt x="0" y="343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26" name="Google Shape;1226;p7"/>
            <p:cNvGrpSpPr/>
            <p:nvPr/>
          </p:nvGrpSpPr>
          <p:grpSpPr>
            <a:xfrm>
              <a:off x="2931226" y="3987218"/>
              <a:ext cx="671348" cy="538850"/>
              <a:chOff x="4756621" y="2715191"/>
              <a:chExt cx="1466145" cy="1176785"/>
            </a:xfrm>
          </p:grpSpPr>
          <p:sp>
            <p:nvSpPr>
              <p:cNvPr id="1227" name="Google Shape;1227;p7"/>
              <p:cNvSpPr/>
              <p:nvPr/>
            </p:nvSpPr>
            <p:spPr>
              <a:xfrm>
                <a:off x="5015367" y="2715191"/>
                <a:ext cx="720294" cy="442996"/>
              </a:xfrm>
              <a:custGeom>
                <a:rect b="b" l="l" r="r" t="t"/>
                <a:pathLst>
                  <a:path extrusionOk="0" h="442996" w="720294">
                    <a:moveTo>
                      <a:pt x="229248" y="442997"/>
                    </a:moveTo>
                    <a:lnTo>
                      <a:pt x="0" y="0"/>
                    </a:lnTo>
                    <a:lnTo>
                      <a:pt x="461548" y="0"/>
                    </a:lnTo>
                    <a:lnTo>
                      <a:pt x="720294" y="251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7"/>
              <p:cNvSpPr/>
              <p:nvPr/>
            </p:nvSpPr>
            <p:spPr>
              <a:xfrm>
                <a:off x="5264196" y="2966914"/>
                <a:ext cx="471465" cy="925062"/>
              </a:xfrm>
              <a:custGeom>
                <a:rect b="b" l="l" r="r" t="t"/>
                <a:pathLst>
                  <a:path extrusionOk="0" h="925062" w="471465">
                    <a:moveTo>
                      <a:pt x="0" y="0"/>
                    </a:moveTo>
                    <a:lnTo>
                      <a:pt x="471465" y="0"/>
                    </a:lnTo>
                    <a:lnTo>
                      <a:pt x="471465" y="925062"/>
                    </a:lnTo>
                    <a:lnTo>
                      <a:pt x="0" y="9250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7"/>
              <p:cNvSpPr/>
              <p:nvPr/>
            </p:nvSpPr>
            <p:spPr>
              <a:xfrm>
                <a:off x="4756621" y="2715191"/>
                <a:ext cx="517365" cy="1176785"/>
              </a:xfrm>
              <a:custGeom>
                <a:rect b="b" l="l" r="r" t="t"/>
                <a:pathLst>
                  <a:path extrusionOk="0" h="1176785" w="517365">
                    <a:moveTo>
                      <a:pt x="517366" y="1176785"/>
                    </a:moveTo>
                    <a:lnTo>
                      <a:pt x="258747" y="1176785"/>
                    </a:lnTo>
                    <a:lnTo>
                      <a:pt x="0" y="1176785"/>
                    </a:lnTo>
                    <a:lnTo>
                      <a:pt x="0" y="562622"/>
                    </a:lnTo>
                    <a:lnTo>
                      <a:pt x="0" y="251850"/>
                    </a:lnTo>
                    <a:lnTo>
                      <a:pt x="258747" y="0"/>
                    </a:lnTo>
                    <a:lnTo>
                      <a:pt x="517366" y="251850"/>
                    </a:lnTo>
                    <a:lnTo>
                      <a:pt x="517366" y="5626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0" name="Google Shape;1230;p7"/>
              <p:cNvGrpSpPr/>
              <p:nvPr/>
            </p:nvGrpSpPr>
            <p:grpSpPr>
              <a:xfrm>
                <a:off x="4870673" y="2994402"/>
                <a:ext cx="289515" cy="168621"/>
                <a:chOff x="4870673" y="2994402"/>
                <a:chExt cx="289515" cy="168621"/>
              </a:xfrm>
            </p:grpSpPr>
            <p:sp>
              <p:nvSpPr>
                <p:cNvPr id="1231" name="Google Shape;1231;p7"/>
                <p:cNvSpPr/>
                <p:nvPr/>
              </p:nvSpPr>
              <p:spPr>
                <a:xfrm>
                  <a:off x="4870673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2" name="Google Shape;1232;p7"/>
                <p:cNvSpPr/>
                <p:nvPr/>
              </p:nvSpPr>
              <p:spPr>
                <a:xfrm>
                  <a:off x="5067116" y="2994402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33" name="Google Shape;1233;p7"/>
              <p:cNvGrpSpPr/>
              <p:nvPr/>
            </p:nvGrpSpPr>
            <p:grpSpPr>
              <a:xfrm>
                <a:off x="4870673" y="3248925"/>
                <a:ext cx="289515" cy="168621"/>
                <a:chOff x="4870673" y="3248925"/>
                <a:chExt cx="289515" cy="168621"/>
              </a:xfrm>
            </p:grpSpPr>
            <p:sp>
              <p:nvSpPr>
                <p:cNvPr id="1234" name="Google Shape;1234;p7"/>
                <p:cNvSpPr/>
                <p:nvPr/>
              </p:nvSpPr>
              <p:spPr>
                <a:xfrm>
                  <a:off x="4870673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5" name="Google Shape;1235;p7"/>
                <p:cNvSpPr/>
                <p:nvPr/>
              </p:nvSpPr>
              <p:spPr>
                <a:xfrm>
                  <a:off x="5067116" y="324892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36" name="Google Shape;1236;p7"/>
              <p:cNvGrpSpPr/>
              <p:nvPr/>
            </p:nvGrpSpPr>
            <p:grpSpPr>
              <a:xfrm>
                <a:off x="4870673" y="3503575"/>
                <a:ext cx="289515" cy="168621"/>
                <a:chOff x="4870673" y="3503575"/>
                <a:chExt cx="289515" cy="168621"/>
              </a:xfrm>
            </p:grpSpPr>
            <p:sp>
              <p:nvSpPr>
                <p:cNvPr id="1237" name="Google Shape;1237;p7"/>
                <p:cNvSpPr/>
                <p:nvPr/>
              </p:nvSpPr>
              <p:spPr>
                <a:xfrm>
                  <a:off x="4870673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5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8" name="Google Shape;1238;p7"/>
                <p:cNvSpPr/>
                <p:nvPr/>
              </p:nvSpPr>
              <p:spPr>
                <a:xfrm>
                  <a:off x="5067116" y="3503575"/>
                  <a:ext cx="93072" cy="168621"/>
                </a:xfrm>
                <a:custGeom>
                  <a:rect b="b" l="l" r="r" t="t"/>
                  <a:pathLst>
                    <a:path extrusionOk="0" h="168621" w="93072">
                      <a:moveTo>
                        <a:pt x="92946" y="168621"/>
                      </a:moveTo>
                      <a:lnTo>
                        <a:pt x="0" y="168621"/>
                      </a:lnTo>
                      <a:lnTo>
                        <a:pt x="0" y="46577"/>
                      </a:lnTo>
                      <a:cubicBezTo>
                        <a:pt x="0" y="20871"/>
                        <a:pt x="20852" y="0"/>
                        <a:pt x="46536" y="0"/>
                      </a:cubicBezTo>
                      <a:lnTo>
                        <a:pt x="46536" y="0"/>
                      </a:lnTo>
                      <a:cubicBezTo>
                        <a:pt x="72220" y="0"/>
                        <a:pt x="93073" y="20871"/>
                        <a:pt x="93073" y="46577"/>
                      </a:cubicBezTo>
                      <a:lnTo>
                        <a:pt x="93073" y="1686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39" name="Google Shape;1239;p7"/>
              <p:cNvGrpSpPr/>
              <p:nvPr/>
            </p:nvGrpSpPr>
            <p:grpSpPr>
              <a:xfrm>
                <a:off x="5551932" y="3235944"/>
                <a:ext cx="670834" cy="655014"/>
                <a:chOff x="5551932" y="3235944"/>
                <a:chExt cx="670834" cy="655014"/>
              </a:xfrm>
            </p:grpSpPr>
            <p:grpSp>
              <p:nvGrpSpPr>
                <p:cNvPr id="1240" name="Google Shape;1240;p7"/>
                <p:cNvGrpSpPr/>
                <p:nvPr/>
              </p:nvGrpSpPr>
              <p:grpSpPr>
                <a:xfrm>
                  <a:off x="5551932" y="3235944"/>
                  <a:ext cx="670834" cy="655013"/>
                  <a:chOff x="5551932" y="3235944"/>
                  <a:chExt cx="670834" cy="655013"/>
                </a:xfrm>
              </p:grpSpPr>
              <p:sp>
                <p:nvSpPr>
                  <p:cNvPr id="1241" name="Google Shape;1241;p7"/>
                  <p:cNvSpPr/>
                  <p:nvPr/>
                </p:nvSpPr>
                <p:spPr>
                  <a:xfrm>
                    <a:off x="5551932" y="3235944"/>
                    <a:ext cx="670833" cy="442996"/>
                  </a:xfrm>
                  <a:custGeom>
                    <a:rect b="b" l="l" r="r" t="t"/>
                    <a:pathLst>
                      <a:path extrusionOk="0" h="442996" w="670833">
                        <a:moveTo>
                          <a:pt x="213482" y="442997"/>
                        </a:moveTo>
                        <a:lnTo>
                          <a:pt x="0" y="0"/>
                        </a:lnTo>
                        <a:lnTo>
                          <a:pt x="429888" y="0"/>
                        </a:lnTo>
                        <a:lnTo>
                          <a:pt x="670834" y="25197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2" name="Google Shape;1242;p7"/>
                  <p:cNvSpPr/>
                  <p:nvPr/>
                </p:nvSpPr>
                <p:spPr>
                  <a:xfrm>
                    <a:off x="5783724" y="3487794"/>
                    <a:ext cx="439042" cy="403163"/>
                  </a:xfrm>
                  <a:custGeom>
                    <a:rect b="b" l="l" r="r" t="t"/>
                    <a:pathLst>
                      <a:path extrusionOk="0" h="403163" w="439042">
                        <a:moveTo>
                          <a:pt x="0" y="0"/>
                        </a:moveTo>
                        <a:lnTo>
                          <a:pt x="439043" y="0"/>
                        </a:lnTo>
                        <a:lnTo>
                          <a:pt x="439043" y="403164"/>
                        </a:lnTo>
                        <a:lnTo>
                          <a:pt x="0" y="40316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3" name="Google Shape;1243;p7"/>
                  <p:cNvSpPr/>
                  <p:nvPr/>
                </p:nvSpPr>
                <p:spPr>
                  <a:xfrm>
                    <a:off x="5551932" y="3235944"/>
                    <a:ext cx="240945" cy="655013"/>
                  </a:xfrm>
                  <a:custGeom>
                    <a:rect b="b" l="l" r="r" t="t"/>
                    <a:pathLst>
                      <a:path extrusionOk="0" h="655013" w="240945">
                        <a:moveTo>
                          <a:pt x="240946" y="655014"/>
                        </a:moveTo>
                        <a:lnTo>
                          <a:pt x="0" y="655014"/>
                        </a:lnTo>
                        <a:lnTo>
                          <a:pt x="0" y="0"/>
                        </a:lnTo>
                        <a:lnTo>
                          <a:pt x="240946" y="251977"/>
                        </a:lnTo>
                        <a:lnTo>
                          <a:pt x="240946" y="56262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44" name="Google Shape;1244;p7"/>
                <p:cNvSpPr/>
                <p:nvPr/>
              </p:nvSpPr>
              <p:spPr>
                <a:xfrm>
                  <a:off x="5949398" y="3641399"/>
                  <a:ext cx="137956" cy="249559"/>
                </a:xfrm>
                <a:custGeom>
                  <a:rect b="b" l="l" r="r" t="t"/>
                  <a:pathLst>
                    <a:path extrusionOk="0" h="249559" w="137956">
                      <a:moveTo>
                        <a:pt x="69041" y="0"/>
                      </a:moveTo>
                      <a:cubicBezTo>
                        <a:pt x="30897" y="0"/>
                        <a:pt x="0" y="30924"/>
                        <a:pt x="0" y="69103"/>
                      </a:cubicBezTo>
                      <a:lnTo>
                        <a:pt x="0" y="249559"/>
                      </a:lnTo>
                      <a:lnTo>
                        <a:pt x="137956" y="249559"/>
                      </a:lnTo>
                      <a:lnTo>
                        <a:pt x="137956" y="69103"/>
                      </a:lnTo>
                      <a:cubicBezTo>
                        <a:pt x="138083" y="30924"/>
                        <a:pt x="107186" y="0"/>
                        <a:pt x="690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45" name="Google Shape;1245;p7"/>
            <p:cNvSpPr/>
            <p:nvPr/>
          </p:nvSpPr>
          <p:spPr>
            <a:xfrm>
              <a:off x="713213" y="3065778"/>
              <a:ext cx="330333" cy="177926"/>
            </a:xfrm>
            <a:custGeom>
              <a:rect b="b" l="l" r="r" t="t"/>
              <a:pathLst>
                <a:path extrusionOk="0" h="388910" w="722039">
                  <a:moveTo>
                    <a:pt x="116873" y="388656"/>
                  </a:moveTo>
                  <a:cubicBezTo>
                    <a:pt x="29268" y="388656"/>
                    <a:pt x="-33798" y="285065"/>
                    <a:pt x="19732" y="213163"/>
                  </a:cubicBezTo>
                  <a:cubicBezTo>
                    <a:pt x="57876" y="161749"/>
                    <a:pt x="101361" y="163403"/>
                    <a:pt x="155780" y="184274"/>
                  </a:cubicBezTo>
                  <a:cubicBezTo>
                    <a:pt x="178285" y="79029"/>
                    <a:pt x="271612" y="0"/>
                    <a:pt x="383502" y="0"/>
                  </a:cubicBezTo>
                  <a:cubicBezTo>
                    <a:pt x="509379" y="0"/>
                    <a:pt x="611606" y="99900"/>
                    <a:pt x="616184" y="224743"/>
                  </a:cubicBezTo>
                  <a:cubicBezTo>
                    <a:pt x="617837" y="224743"/>
                    <a:pt x="619362" y="224489"/>
                    <a:pt x="621015" y="224489"/>
                  </a:cubicBezTo>
                  <a:cubicBezTo>
                    <a:pt x="635892" y="224489"/>
                    <a:pt x="650132" y="226525"/>
                    <a:pt x="663864" y="230343"/>
                  </a:cubicBezTo>
                  <a:cubicBezTo>
                    <a:pt x="753758" y="255286"/>
                    <a:pt x="734304" y="388910"/>
                    <a:pt x="640977" y="388910"/>
                  </a:cubicBezTo>
                  <a:lnTo>
                    <a:pt x="116873" y="3889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6" name="Google Shape;1246;p7"/>
          <p:cNvSpPr txBox="1"/>
          <p:nvPr>
            <p:ph idx="11" type="ftr"/>
          </p:nvPr>
        </p:nvSpPr>
        <p:spPr>
          <a:xfrm>
            <a:off x="1428940" y="4781158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247" name="Google Shape;1247;p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leaves and text&#10;&#10;AI-generated content may be incorrect." id="1248" name="Google Shape;12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8"/>
          <p:cNvSpPr txBox="1"/>
          <p:nvPr>
            <p:ph idx="11" type="ftr"/>
          </p:nvPr>
        </p:nvSpPr>
        <p:spPr>
          <a:xfrm>
            <a:off x="1338420" y="4767263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254" name="Google Shape;1254;p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5" name="Google Shape;1255;p8"/>
          <p:cNvSpPr txBox="1"/>
          <p:nvPr/>
        </p:nvSpPr>
        <p:spPr>
          <a:xfrm>
            <a:off x="228970" y="674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Data Characteristic</a:t>
            </a:r>
            <a:endParaRPr/>
          </a:p>
        </p:txBody>
      </p:sp>
      <p:sp>
        <p:nvSpPr>
          <p:cNvPr id="1256" name="Google Shape;1256;p8"/>
          <p:cNvSpPr txBox="1"/>
          <p:nvPr/>
        </p:nvSpPr>
        <p:spPr>
          <a:xfrm>
            <a:off x="273740" y="1417588"/>
            <a:ext cx="824160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span: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2005-2024 (20 years)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Data: (Tohoku_History Data)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df_history.csv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Individual yearly decisions (60,742 observations)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df_stay_var.csv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Current location characteristics (52,542 observations)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df_ex_var.csv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All destination attractiveness measures (525,402 observations)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initial_information.csv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Individual demographics (3,037 individuals)</a:t>
            </a:r>
            <a:endParaRPr/>
          </a:p>
        </p:txBody>
      </p:sp>
      <p:pic>
        <p:nvPicPr>
          <p:cNvPr descr="A logo with leaves and text&#10;&#10;AI-generated content may be incorrect." id="1257" name="Google Shape;12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8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Before we dive too deep, lets see the data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9"/>
          <p:cNvSpPr txBox="1"/>
          <p:nvPr>
            <p:ph idx="11" type="ftr"/>
          </p:nvPr>
        </p:nvSpPr>
        <p:spPr>
          <a:xfrm>
            <a:off x="1342093" y="4758381"/>
            <a:ext cx="5401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 Modelling Summer School 2025 | 22-24 September 2025</a:t>
            </a:r>
            <a:endParaRPr/>
          </a:p>
        </p:txBody>
      </p:sp>
      <p:sp>
        <p:nvSpPr>
          <p:cNvPr id="1264" name="Google Shape;1264;p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5" name="Google Shape;1265;p9"/>
          <p:cNvSpPr txBox="1"/>
          <p:nvPr/>
        </p:nvSpPr>
        <p:spPr>
          <a:xfrm>
            <a:off x="153307" y="-31504"/>
            <a:ext cx="85012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othic A1 Bla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othic A1 Black"/>
                <a:ea typeface="Gothic A1 Black"/>
                <a:cs typeface="Gothic A1 Black"/>
                <a:sym typeface="Gothic A1 Black"/>
              </a:rPr>
              <a:t>Before we dive too deep, lets see the data</a:t>
            </a:r>
            <a:endParaRPr/>
          </a:p>
        </p:txBody>
      </p:sp>
      <p:pic>
        <p:nvPicPr>
          <p:cNvPr id="1266" name="Google Shape;12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793" y="901699"/>
            <a:ext cx="3484788" cy="239579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7" name="Google Shape;1267;p9"/>
          <p:cNvSpPr txBox="1"/>
          <p:nvPr/>
        </p:nvSpPr>
        <p:spPr>
          <a:xfrm>
            <a:off x="480952" y="3437944"/>
            <a:ext cx="811352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proportion of the moving residential for affected people after the disaster is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than before!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as you can see, the ownership of the house is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 difference in share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between disaster-affected and non-affected people.</a:t>
            </a:r>
            <a:endParaRPr/>
          </a:p>
        </p:txBody>
      </p:sp>
      <p:pic>
        <p:nvPicPr>
          <p:cNvPr descr="A logo with leaves and text&#10;&#10;AI-generated content may be incorrect." id="1268" name="Google Shape;126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525" y="4651150"/>
            <a:ext cx="465892" cy="45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7717" y="901699"/>
            <a:ext cx="3589888" cy="239325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ustainable Residential Communities Project Proposal by Slidesgo">
  <a:themeElements>
    <a:clrScheme name="Simple Light">
      <a:dk1>
        <a:srgbClr val="422C12"/>
      </a:dk1>
      <a:lt1>
        <a:srgbClr val="FCF8ED"/>
      </a:lt1>
      <a:dk2>
        <a:srgbClr val="F9EFC7"/>
      </a:dk2>
      <a:lt2>
        <a:srgbClr val="F1DA80"/>
      </a:lt2>
      <a:accent1>
        <a:srgbClr val="E3B600"/>
      </a:accent1>
      <a:accent2>
        <a:srgbClr val="F8A241"/>
      </a:accent2>
      <a:accent3>
        <a:srgbClr val="AC702D"/>
      </a:accent3>
      <a:accent4>
        <a:srgbClr val="CED9AD"/>
      </a:accent4>
      <a:accent5>
        <a:srgbClr val="7B9920"/>
      </a:accent5>
      <a:accent6>
        <a:srgbClr val="465E18"/>
      </a:accent6>
      <a:hlink>
        <a:srgbClr val="422C1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Azis Sjafruddin</dc:creator>
</cp:coreProperties>
</file>